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</p:sldIdLst>
  <p:sldSz cx="14400213" cy="22558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09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2448" y="36"/>
      </p:cViewPr>
      <p:guideLst>
        <p:guide orient="horz" pos="7109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3691847"/>
            <a:ext cx="12240181" cy="7853656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11848370"/>
            <a:ext cx="10800160" cy="5446384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9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5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1201025"/>
            <a:ext cx="3105046" cy="191171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1201025"/>
            <a:ext cx="9135135" cy="191171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5623935"/>
            <a:ext cx="12420184" cy="9383656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15096363"/>
            <a:ext cx="12420184" cy="4934643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6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6005123"/>
            <a:ext cx="6120091" cy="143130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6005123"/>
            <a:ext cx="6120091" cy="143130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0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201030"/>
            <a:ext cx="12420184" cy="43602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5529937"/>
            <a:ext cx="6091964" cy="2710136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8240073"/>
            <a:ext cx="6091964" cy="121199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5529937"/>
            <a:ext cx="6121966" cy="2710136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8240073"/>
            <a:ext cx="6121966" cy="121199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1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6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2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03892"/>
            <a:ext cx="4644444" cy="526362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3247993"/>
            <a:ext cx="7290108" cy="16031067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6767513"/>
            <a:ext cx="4644444" cy="12537654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52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03892"/>
            <a:ext cx="4644444" cy="526362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3247993"/>
            <a:ext cx="7290108" cy="16031067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6767513"/>
            <a:ext cx="4644444" cy="12537654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1201030"/>
            <a:ext cx="12420184" cy="4360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6005123"/>
            <a:ext cx="12420184" cy="14313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20908276"/>
            <a:ext cx="3240048" cy="1201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92A5-ED3A-4EAD-9A80-3A5C77ECCA25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20908276"/>
            <a:ext cx="4860072" cy="1201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20908276"/>
            <a:ext cx="3240048" cy="1201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1B41-5CDF-4154-AA89-CE9758126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8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jpg"/><Relationship Id="rId21" Type="http://schemas.openxmlformats.org/officeDocument/2006/relationships/image" Target="../media/image20.jpg"/><Relationship Id="rId42" Type="http://schemas.openxmlformats.org/officeDocument/2006/relationships/image" Target="../media/image41.jpg"/><Relationship Id="rId63" Type="http://schemas.openxmlformats.org/officeDocument/2006/relationships/image" Target="../media/image62.jpg"/><Relationship Id="rId84" Type="http://schemas.openxmlformats.org/officeDocument/2006/relationships/image" Target="../media/image83.jpg"/><Relationship Id="rId138" Type="http://schemas.openxmlformats.org/officeDocument/2006/relationships/image" Target="../media/image137.jpg"/><Relationship Id="rId107" Type="http://schemas.openxmlformats.org/officeDocument/2006/relationships/image" Target="../media/image106.jpg"/><Relationship Id="rId11" Type="http://schemas.openxmlformats.org/officeDocument/2006/relationships/image" Target="../media/image10.jpg"/><Relationship Id="rId32" Type="http://schemas.openxmlformats.org/officeDocument/2006/relationships/image" Target="../media/image31.jpg"/><Relationship Id="rId53" Type="http://schemas.openxmlformats.org/officeDocument/2006/relationships/image" Target="../media/image52.jpg"/><Relationship Id="rId74" Type="http://schemas.openxmlformats.org/officeDocument/2006/relationships/image" Target="../media/image73.jpg"/><Relationship Id="rId128" Type="http://schemas.openxmlformats.org/officeDocument/2006/relationships/image" Target="../media/image127.jpg"/><Relationship Id="rId149" Type="http://schemas.openxmlformats.org/officeDocument/2006/relationships/image" Target="../media/image148.jpg"/><Relationship Id="rId5" Type="http://schemas.openxmlformats.org/officeDocument/2006/relationships/image" Target="../media/image4.jpg"/><Relationship Id="rId95" Type="http://schemas.openxmlformats.org/officeDocument/2006/relationships/image" Target="../media/image94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43" Type="http://schemas.openxmlformats.org/officeDocument/2006/relationships/image" Target="../media/image42.jpg"/><Relationship Id="rId48" Type="http://schemas.openxmlformats.org/officeDocument/2006/relationships/image" Target="../media/image47.jpg"/><Relationship Id="rId64" Type="http://schemas.openxmlformats.org/officeDocument/2006/relationships/image" Target="../media/image63.jpg"/><Relationship Id="rId69" Type="http://schemas.openxmlformats.org/officeDocument/2006/relationships/image" Target="../media/image68.jpg"/><Relationship Id="rId113" Type="http://schemas.openxmlformats.org/officeDocument/2006/relationships/image" Target="../media/image112.jpg"/><Relationship Id="rId118" Type="http://schemas.openxmlformats.org/officeDocument/2006/relationships/image" Target="../media/image117.jpg"/><Relationship Id="rId134" Type="http://schemas.openxmlformats.org/officeDocument/2006/relationships/image" Target="../media/image133.jpg"/><Relationship Id="rId139" Type="http://schemas.openxmlformats.org/officeDocument/2006/relationships/image" Target="../media/image138.jpg"/><Relationship Id="rId80" Type="http://schemas.openxmlformats.org/officeDocument/2006/relationships/image" Target="../media/image79.jpg"/><Relationship Id="rId85" Type="http://schemas.openxmlformats.org/officeDocument/2006/relationships/image" Target="../media/image84.jpg"/><Relationship Id="rId150" Type="http://schemas.openxmlformats.org/officeDocument/2006/relationships/image" Target="../media/image149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33" Type="http://schemas.openxmlformats.org/officeDocument/2006/relationships/image" Target="../media/image32.jpg"/><Relationship Id="rId38" Type="http://schemas.openxmlformats.org/officeDocument/2006/relationships/image" Target="../media/image37.jpg"/><Relationship Id="rId59" Type="http://schemas.openxmlformats.org/officeDocument/2006/relationships/image" Target="../media/image58.jpg"/><Relationship Id="rId103" Type="http://schemas.openxmlformats.org/officeDocument/2006/relationships/image" Target="../media/image102.jpg"/><Relationship Id="rId108" Type="http://schemas.openxmlformats.org/officeDocument/2006/relationships/image" Target="../media/image107.jpg"/><Relationship Id="rId124" Type="http://schemas.openxmlformats.org/officeDocument/2006/relationships/image" Target="../media/image123.jpg"/><Relationship Id="rId129" Type="http://schemas.openxmlformats.org/officeDocument/2006/relationships/image" Target="../media/image128.jpg"/><Relationship Id="rId54" Type="http://schemas.openxmlformats.org/officeDocument/2006/relationships/image" Target="../media/image53.jpg"/><Relationship Id="rId70" Type="http://schemas.openxmlformats.org/officeDocument/2006/relationships/image" Target="../media/image69.jpg"/><Relationship Id="rId75" Type="http://schemas.openxmlformats.org/officeDocument/2006/relationships/image" Target="../media/image74.jpg"/><Relationship Id="rId91" Type="http://schemas.openxmlformats.org/officeDocument/2006/relationships/image" Target="../media/image90.jpg"/><Relationship Id="rId96" Type="http://schemas.openxmlformats.org/officeDocument/2006/relationships/image" Target="../media/image95.jpg"/><Relationship Id="rId140" Type="http://schemas.openxmlformats.org/officeDocument/2006/relationships/image" Target="../media/image139.jpg"/><Relationship Id="rId145" Type="http://schemas.openxmlformats.org/officeDocument/2006/relationships/image" Target="../media/image1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49" Type="http://schemas.openxmlformats.org/officeDocument/2006/relationships/image" Target="../media/image48.jpg"/><Relationship Id="rId114" Type="http://schemas.openxmlformats.org/officeDocument/2006/relationships/image" Target="../media/image113.jpg"/><Relationship Id="rId119" Type="http://schemas.openxmlformats.org/officeDocument/2006/relationships/image" Target="../media/image118.jpg"/><Relationship Id="rId44" Type="http://schemas.openxmlformats.org/officeDocument/2006/relationships/image" Target="../media/image43.jpg"/><Relationship Id="rId60" Type="http://schemas.openxmlformats.org/officeDocument/2006/relationships/image" Target="../media/image59.jpg"/><Relationship Id="rId65" Type="http://schemas.openxmlformats.org/officeDocument/2006/relationships/image" Target="../media/image64.jpg"/><Relationship Id="rId81" Type="http://schemas.openxmlformats.org/officeDocument/2006/relationships/image" Target="../media/image80.jpg"/><Relationship Id="rId86" Type="http://schemas.openxmlformats.org/officeDocument/2006/relationships/image" Target="../media/image85.jpg"/><Relationship Id="rId130" Type="http://schemas.openxmlformats.org/officeDocument/2006/relationships/image" Target="../media/image129.jpg"/><Relationship Id="rId135" Type="http://schemas.openxmlformats.org/officeDocument/2006/relationships/image" Target="../media/image134.jpg"/><Relationship Id="rId151" Type="http://schemas.openxmlformats.org/officeDocument/2006/relationships/image" Target="../media/image150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9" Type="http://schemas.openxmlformats.org/officeDocument/2006/relationships/image" Target="../media/image38.jpg"/><Relationship Id="rId109" Type="http://schemas.openxmlformats.org/officeDocument/2006/relationships/image" Target="../media/image108.jpg"/><Relationship Id="rId34" Type="http://schemas.openxmlformats.org/officeDocument/2006/relationships/image" Target="../media/image33.jpg"/><Relationship Id="rId50" Type="http://schemas.openxmlformats.org/officeDocument/2006/relationships/image" Target="../media/image49.jpg"/><Relationship Id="rId55" Type="http://schemas.openxmlformats.org/officeDocument/2006/relationships/image" Target="../media/image54.jpg"/><Relationship Id="rId76" Type="http://schemas.openxmlformats.org/officeDocument/2006/relationships/image" Target="../media/image75.jpg"/><Relationship Id="rId97" Type="http://schemas.openxmlformats.org/officeDocument/2006/relationships/image" Target="../media/image96.jpg"/><Relationship Id="rId104" Type="http://schemas.openxmlformats.org/officeDocument/2006/relationships/image" Target="../media/image103.jpg"/><Relationship Id="rId120" Type="http://schemas.openxmlformats.org/officeDocument/2006/relationships/image" Target="../media/image119.jpg"/><Relationship Id="rId125" Type="http://schemas.openxmlformats.org/officeDocument/2006/relationships/image" Target="../media/image124.jpg"/><Relationship Id="rId141" Type="http://schemas.openxmlformats.org/officeDocument/2006/relationships/image" Target="../media/image140.jpg"/><Relationship Id="rId146" Type="http://schemas.openxmlformats.org/officeDocument/2006/relationships/image" Target="../media/image145.jpg"/><Relationship Id="rId7" Type="http://schemas.openxmlformats.org/officeDocument/2006/relationships/image" Target="../media/image6.jpg"/><Relationship Id="rId71" Type="http://schemas.openxmlformats.org/officeDocument/2006/relationships/image" Target="../media/image70.jpg"/><Relationship Id="rId92" Type="http://schemas.openxmlformats.org/officeDocument/2006/relationships/image" Target="../media/image91.jpg"/><Relationship Id="rId2" Type="http://schemas.openxmlformats.org/officeDocument/2006/relationships/image" Target="../media/image1.jpg"/><Relationship Id="rId29" Type="http://schemas.openxmlformats.org/officeDocument/2006/relationships/image" Target="../media/image28.jpg"/><Relationship Id="rId24" Type="http://schemas.openxmlformats.org/officeDocument/2006/relationships/image" Target="../media/image23.jpg"/><Relationship Id="rId40" Type="http://schemas.openxmlformats.org/officeDocument/2006/relationships/image" Target="../media/image39.jpg"/><Relationship Id="rId45" Type="http://schemas.openxmlformats.org/officeDocument/2006/relationships/image" Target="../media/image44.jpg"/><Relationship Id="rId66" Type="http://schemas.openxmlformats.org/officeDocument/2006/relationships/image" Target="../media/image65.jpg"/><Relationship Id="rId87" Type="http://schemas.openxmlformats.org/officeDocument/2006/relationships/image" Target="../media/image86.jpg"/><Relationship Id="rId110" Type="http://schemas.openxmlformats.org/officeDocument/2006/relationships/image" Target="../media/image109.jpg"/><Relationship Id="rId115" Type="http://schemas.openxmlformats.org/officeDocument/2006/relationships/image" Target="../media/image114.jpg"/><Relationship Id="rId131" Type="http://schemas.openxmlformats.org/officeDocument/2006/relationships/image" Target="../media/image130.jpg"/><Relationship Id="rId136" Type="http://schemas.openxmlformats.org/officeDocument/2006/relationships/image" Target="../media/image135.jpg"/><Relationship Id="rId61" Type="http://schemas.openxmlformats.org/officeDocument/2006/relationships/image" Target="../media/image60.jpg"/><Relationship Id="rId82" Type="http://schemas.openxmlformats.org/officeDocument/2006/relationships/image" Target="../media/image81.jpg"/><Relationship Id="rId19" Type="http://schemas.openxmlformats.org/officeDocument/2006/relationships/image" Target="../media/image18.jpg"/><Relationship Id="rId14" Type="http://schemas.openxmlformats.org/officeDocument/2006/relationships/image" Target="../media/image13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56" Type="http://schemas.openxmlformats.org/officeDocument/2006/relationships/image" Target="../media/image55.jpg"/><Relationship Id="rId77" Type="http://schemas.openxmlformats.org/officeDocument/2006/relationships/image" Target="../media/image76.jpg"/><Relationship Id="rId100" Type="http://schemas.openxmlformats.org/officeDocument/2006/relationships/image" Target="../media/image99.jpg"/><Relationship Id="rId105" Type="http://schemas.openxmlformats.org/officeDocument/2006/relationships/image" Target="../media/image104.jpg"/><Relationship Id="rId126" Type="http://schemas.openxmlformats.org/officeDocument/2006/relationships/image" Target="../media/image125.jpg"/><Relationship Id="rId147" Type="http://schemas.openxmlformats.org/officeDocument/2006/relationships/image" Target="../media/image146.jpg"/><Relationship Id="rId8" Type="http://schemas.openxmlformats.org/officeDocument/2006/relationships/image" Target="../media/image7.jpg"/><Relationship Id="rId51" Type="http://schemas.openxmlformats.org/officeDocument/2006/relationships/image" Target="../media/image50.jpg"/><Relationship Id="rId72" Type="http://schemas.openxmlformats.org/officeDocument/2006/relationships/image" Target="../media/image71.jpg"/><Relationship Id="rId93" Type="http://schemas.openxmlformats.org/officeDocument/2006/relationships/image" Target="../media/image92.jpg"/><Relationship Id="rId98" Type="http://schemas.openxmlformats.org/officeDocument/2006/relationships/image" Target="../media/image97.jpg"/><Relationship Id="rId121" Type="http://schemas.openxmlformats.org/officeDocument/2006/relationships/image" Target="../media/image120.jpg"/><Relationship Id="rId142" Type="http://schemas.openxmlformats.org/officeDocument/2006/relationships/image" Target="../media/image141.jpg"/><Relationship Id="rId3" Type="http://schemas.openxmlformats.org/officeDocument/2006/relationships/image" Target="../media/image2.jpg"/><Relationship Id="rId25" Type="http://schemas.openxmlformats.org/officeDocument/2006/relationships/image" Target="../media/image24.jpg"/><Relationship Id="rId46" Type="http://schemas.openxmlformats.org/officeDocument/2006/relationships/image" Target="../media/image45.jpg"/><Relationship Id="rId67" Type="http://schemas.openxmlformats.org/officeDocument/2006/relationships/image" Target="../media/image66.jpg"/><Relationship Id="rId116" Type="http://schemas.openxmlformats.org/officeDocument/2006/relationships/image" Target="../media/image115.jpg"/><Relationship Id="rId137" Type="http://schemas.openxmlformats.org/officeDocument/2006/relationships/image" Target="../media/image136.jpg"/><Relationship Id="rId20" Type="http://schemas.openxmlformats.org/officeDocument/2006/relationships/image" Target="../media/image19.jpg"/><Relationship Id="rId41" Type="http://schemas.openxmlformats.org/officeDocument/2006/relationships/image" Target="../media/image40.jpg"/><Relationship Id="rId62" Type="http://schemas.openxmlformats.org/officeDocument/2006/relationships/image" Target="../media/image61.jpg"/><Relationship Id="rId83" Type="http://schemas.openxmlformats.org/officeDocument/2006/relationships/image" Target="../media/image82.jpg"/><Relationship Id="rId88" Type="http://schemas.openxmlformats.org/officeDocument/2006/relationships/image" Target="../media/image87.jpg"/><Relationship Id="rId111" Type="http://schemas.openxmlformats.org/officeDocument/2006/relationships/image" Target="../media/image110.jpg"/><Relationship Id="rId132" Type="http://schemas.openxmlformats.org/officeDocument/2006/relationships/image" Target="../media/image131.jpg"/><Relationship Id="rId15" Type="http://schemas.openxmlformats.org/officeDocument/2006/relationships/image" Target="../media/image14.jpg"/><Relationship Id="rId36" Type="http://schemas.openxmlformats.org/officeDocument/2006/relationships/image" Target="../media/image35.jpg"/><Relationship Id="rId57" Type="http://schemas.openxmlformats.org/officeDocument/2006/relationships/image" Target="../media/image56.jpg"/><Relationship Id="rId106" Type="http://schemas.openxmlformats.org/officeDocument/2006/relationships/image" Target="../media/image105.jpg"/><Relationship Id="rId127" Type="http://schemas.openxmlformats.org/officeDocument/2006/relationships/image" Target="../media/image126.jpg"/><Relationship Id="rId10" Type="http://schemas.openxmlformats.org/officeDocument/2006/relationships/image" Target="../media/image9.jpg"/><Relationship Id="rId31" Type="http://schemas.openxmlformats.org/officeDocument/2006/relationships/image" Target="../media/image30.jpg"/><Relationship Id="rId52" Type="http://schemas.openxmlformats.org/officeDocument/2006/relationships/image" Target="../media/image51.jpg"/><Relationship Id="rId73" Type="http://schemas.openxmlformats.org/officeDocument/2006/relationships/image" Target="../media/image72.jpg"/><Relationship Id="rId78" Type="http://schemas.openxmlformats.org/officeDocument/2006/relationships/image" Target="../media/image77.jpg"/><Relationship Id="rId94" Type="http://schemas.openxmlformats.org/officeDocument/2006/relationships/image" Target="../media/image93.jpg"/><Relationship Id="rId99" Type="http://schemas.openxmlformats.org/officeDocument/2006/relationships/image" Target="../media/image98.jpg"/><Relationship Id="rId101" Type="http://schemas.openxmlformats.org/officeDocument/2006/relationships/image" Target="../media/image100.jpg"/><Relationship Id="rId122" Type="http://schemas.openxmlformats.org/officeDocument/2006/relationships/image" Target="../media/image121.jpg"/><Relationship Id="rId143" Type="http://schemas.openxmlformats.org/officeDocument/2006/relationships/image" Target="../media/image142.jpg"/><Relationship Id="rId148" Type="http://schemas.openxmlformats.org/officeDocument/2006/relationships/image" Target="../media/image147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26" Type="http://schemas.openxmlformats.org/officeDocument/2006/relationships/image" Target="../media/image25.jpg"/><Relationship Id="rId47" Type="http://schemas.openxmlformats.org/officeDocument/2006/relationships/image" Target="../media/image46.jpg"/><Relationship Id="rId68" Type="http://schemas.openxmlformats.org/officeDocument/2006/relationships/image" Target="../media/image67.jpg"/><Relationship Id="rId89" Type="http://schemas.openxmlformats.org/officeDocument/2006/relationships/image" Target="../media/image88.jpg"/><Relationship Id="rId112" Type="http://schemas.openxmlformats.org/officeDocument/2006/relationships/image" Target="../media/image111.jpg"/><Relationship Id="rId133" Type="http://schemas.openxmlformats.org/officeDocument/2006/relationships/image" Target="../media/image132.jpg"/><Relationship Id="rId16" Type="http://schemas.openxmlformats.org/officeDocument/2006/relationships/image" Target="../media/image15.jpg"/><Relationship Id="rId37" Type="http://schemas.openxmlformats.org/officeDocument/2006/relationships/image" Target="../media/image36.jpg"/><Relationship Id="rId58" Type="http://schemas.openxmlformats.org/officeDocument/2006/relationships/image" Target="../media/image57.jpg"/><Relationship Id="rId79" Type="http://schemas.openxmlformats.org/officeDocument/2006/relationships/image" Target="../media/image78.jpg"/><Relationship Id="rId102" Type="http://schemas.openxmlformats.org/officeDocument/2006/relationships/image" Target="../media/image101.jpg"/><Relationship Id="rId123" Type="http://schemas.openxmlformats.org/officeDocument/2006/relationships/image" Target="../media/image122.jpg"/><Relationship Id="rId144" Type="http://schemas.openxmlformats.org/officeDocument/2006/relationships/image" Target="../media/image143.jpg"/><Relationship Id="rId90" Type="http://schemas.openxmlformats.org/officeDocument/2006/relationships/image" Target="../media/image8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B66A858F-000B-6F09-A56B-AF2530CB1AF7}"/>
              </a:ext>
            </a:extLst>
          </p:cNvPr>
          <p:cNvGrpSpPr/>
          <p:nvPr/>
        </p:nvGrpSpPr>
        <p:grpSpPr>
          <a:xfrm>
            <a:off x="43374" y="182064"/>
            <a:ext cx="14404258" cy="22376311"/>
            <a:chOff x="43374" y="182064"/>
            <a:chExt cx="14404258" cy="22376311"/>
          </a:xfrm>
        </p:grpSpPr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BC2042BC-90D6-C602-0D11-E24090E000A6}"/>
                </a:ext>
              </a:extLst>
            </p:cNvPr>
            <p:cNvSpPr txBox="1"/>
            <p:nvPr/>
          </p:nvSpPr>
          <p:spPr>
            <a:xfrm>
              <a:off x="227686" y="366730"/>
              <a:ext cx="110807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输入图片</a:t>
              </a:r>
            </a:p>
          </p:txBody>
        </p:sp>
        <p:sp>
          <p:nvSpPr>
            <p:cNvPr id="336" name="文本框 335">
              <a:extLst>
                <a:ext uri="{FF2B5EF4-FFF2-40B4-BE49-F238E27FC236}">
                  <a16:creationId xmlns:a16="http://schemas.microsoft.com/office/drawing/2014/main" id="{F277F63A-8388-CB1A-EA96-9BB483B23973}"/>
                </a:ext>
              </a:extLst>
            </p:cNvPr>
            <p:cNvSpPr txBox="1"/>
            <p:nvPr/>
          </p:nvSpPr>
          <p:spPr>
            <a:xfrm>
              <a:off x="1777306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163718CC-1B77-9129-DB0D-838F20A4B099}"/>
                </a:ext>
              </a:extLst>
            </p:cNvPr>
            <p:cNvSpPr txBox="1"/>
            <p:nvPr/>
          </p:nvSpPr>
          <p:spPr>
            <a:xfrm>
              <a:off x="3367054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7E72982E-2C54-95D1-19B1-196C25BFFA12}"/>
                </a:ext>
              </a:extLst>
            </p:cNvPr>
            <p:cNvSpPr txBox="1"/>
            <p:nvPr/>
          </p:nvSpPr>
          <p:spPr>
            <a:xfrm>
              <a:off x="4657937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C25E9D6B-060E-542A-26A7-94E9D7D804B0}"/>
                </a:ext>
              </a:extLst>
            </p:cNvPr>
            <p:cNvSpPr txBox="1"/>
            <p:nvPr/>
          </p:nvSpPr>
          <p:spPr>
            <a:xfrm>
              <a:off x="6247685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pic>
          <p:nvPicPr>
            <p:cNvPr id="3" name="图片 2" descr="图片包含 游戏机, 鸟&#10;&#10;描述已自动生成">
              <a:extLst>
                <a:ext uri="{FF2B5EF4-FFF2-40B4-BE49-F238E27FC236}">
                  <a16:creationId xmlns:a16="http://schemas.microsoft.com/office/drawing/2014/main" id="{259685F4-1A8C-4F13-D19C-7F8B5C0B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374" y="1133394"/>
              <a:ext cx="1440000" cy="1440000"/>
            </a:xfrm>
            <a:prstGeom prst="rect">
              <a:avLst/>
            </a:prstGeom>
          </p:spPr>
        </p:pic>
        <p:pic>
          <p:nvPicPr>
            <p:cNvPr id="5" name="图片 4" descr="图片包含 体育, 运动, 室内, 站&#10;&#10;描述已自动生成">
              <a:extLst>
                <a:ext uri="{FF2B5EF4-FFF2-40B4-BE49-F238E27FC236}">
                  <a16:creationId xmlns:a16="http://schemas.microsoft.com/office/drawing/2014/main" id="{6F71350C-4768-62BC-6809-4C2F7271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" y="1133394"/>
              <a:ext cx="1440000" cy="1440000"/>
            </a:xfrm>
            <a:prstGeom prst="rect">
              <a:avLst/>
            </a:prstGeom>
          </p:spPr>
        </p:pic>
        <p:pic>
          <p:nvPicPr>
            <p:cNvPr id="7" name="图片 6" descr="女人站在地板上&#10;&#10;低可信度描述已自动生成">
              <a:extLst>
                <a:ext uri="{FF2B5EF4-FFF2-40B4-BE49-F238E27FC236}">
                  <a16:creationId xmlns:a16="http://schemas.microsoft.com/office/drawing/2014/main" id="{5DB20C24-2FF7-8D6E-0259-35A15740A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74" y="1133394"/>
              <a:ext cx="1440000" cy="1440000"/>
            </a:xfrm>
            <a:prstGeom prst="rect">
              <a:avLst/>
            </a:prstGeom>
          </p:spPr>
        </p:pic>
        <p:pic>
          <p:nvPicPr>
            <p:cNvPr id="9" name="图片 8" descr="图片包含 室内, 女人, 厨房, 站&#10;&#10;描述已自动生成">
              <a:extLst>
                <a:ext uri="{FF2B5EF4-FFF2-40B4-BE49-F238E27FC236}">
                  <a16:creationId xmlns:a16="http://schemas.microsoft.com/office/drawing/2014/main" id="{75C38013-7EF6-F60F-1A95-1D8496AA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374" y="1133394"/>
              <a:ext cx="1440000" cy="1440000"/>
            </a:xfrm>
            <a:prstGeom prst="rect">
              <a:avLst/>
            </a:prstGeom>
          </p:spPr>
        </p:pic>
        <p:pic>
          <p:nvPicPr>
            <p:cNvPr id="11" name="图片 10" descr="人手里拿着球&#10;&#10;中度可信度描述已自动生成">
              <a:extLst>
                <a:ext uri="{FF2B5EF4-FFF2-40B4-BE49-F238E27FC236}">
                  <a16:creationId xmlns:a16="http://schemas.microsoft.com/office/drawing/2014/main" id="{8C5FFF4C-26E5-60A5-2402-DD075669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30" y="1133394"/>
              <a:ext cx="1440000" cy="1440000"/>
            </a:xfrm>
            <a:prstGeom prst="rect">
              <a:avLst/>
            </a:prstGeom>
          </p:spPr>
        </p:pic>
        <p:pic>
          <p:nvPicPr>
            <p:cNvPr id="13" name="图片 12" descr="卡通人物&#10;&#10;中度可信度描述已自动生成">
              <a:extLst>
                <a:ext uri="{FF2B5EF4-FFF2-40B4-BE49-F238E27FC236}">
                  <a16:creationId xmlns:a16="http://schemas.microsoft.com/office/drawing/2014/main" id="{801D546B-1A29-BCF9-75E0-B6EEDC27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0562" y="1133030"/>
              <a:ext cx="1440000" cy="1440000"/>
            </a:xfrm>
            <a:prstGeom prst="rect">
              <a:avLst/>
            </a:prstGeom>
          </p:spPr>
        </p:pic>
        <p:pic>
          <p:nvPicPr>
            <p:cNvPr id="15" name="图片 14" descr="卡通人物&#10;&#10;中度可信度描述已自动生成">
              <a:extLst>
                <a:ext uri="{FF2B5EF4-FFF2-40B4-BE49-F238E27FC236}">
                  <a16:creationId xmlns:a16="http://schemas.microsoft.com/office/drawing/2014/main" id="{9501BF01-3A7E-98CC-3A2C-F4C5B0C14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832" y="1133030"/>
              <a:ext cx="1440000" cy="1440000"/>
            </a:xfrm>
            <a:prstGeom prst="rect">
              <a:avLst/>
            </a:prstGeom>
          </p:spPr>
        </p:pic>
        <p:pic>
          <p:nvPicPr>
            <p:cNvPr id="17" name="图片 16" descr="图片包含 体育, 运动, 室内, 男人&#10;&#10;描述已自动生成">
              <a:extLst>
                <a:ext uri="{FF2B5EF4-FFF2-40B4-BE49-F238E27FC236}">
                  <a16:creationId xmlns:a16="http://schemas.microsoft.com/office/drawing/2014/main" id="{8089A9D2-FCA3-3A95-747E-C0A34B39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03" y="1133030"/>
              <a:ext cx="1440000" cy="1440000"/>
            </a:xfrm>
            <a:prstGeom prst="rect">
              <a:avLst/>
            </a:prstGeom>
          </p:spPr>
        </p:pic>
        <p:pic>
          <p:nvPicPr>
            <p:cNvPr id="19" name="图片 18" descr="女人站在地板上&#10;&#10;中度可信度描述已自动生成">
              <a:extLst>
                <a:ext uri="{FF2B5EF4-FFF2-40B4-BE49-F238E27FC236}">
                  <a16:creationId xmlns:a16="http://schemas.microsoft.com/office/drawing/2014/main" id="{EFE267C3-EF23-197F-1041-72EAAC39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1482" y="1133030"/>
              <a:ext cx="1440000" cy="1440000"/>
            </a:xfrm>
            <a:prstGeom prst="rect">
              <a:avLst/>
            </a:prstGeom>
          </p:spPr>
        </p:pic>
        <p:pic>
          <p:nvPicPr>
            <p:cNvPr id="21" name="图片 20" descr="女人站在地板上&#10;&#10;中度可信度描述已自动生成">
              <a:extLst>
                <a:ext uri="{FF2B5EF4-FFF2-40B4-BE49-F238E27FC236}">
                  <a16:creationId xmlns:a16="http://schemas.microsoft.com/office/drawing/2014/main" id="{599E292F-DDA3-A658-AC95-C498EAD6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1482" y="1133030"/>
              <a:ext cx="1440000" cy="1440000"/>
            </a:xfrm>
            <a:prstGeom prst="rect">
              <a:avLst/>
            </a:prstGeom>
          </p:spPr>
        </p:pic>
        <p:pic>
          <p:nvPicPr>
            <p:cNvPr id="23" name="图片 22" descr="游戏机里面的人物&#10;&#10;中度可信度描述已自动生成">
              <a:extLst>
                <a:ext uri="{FF2B5EF4-FFF2-40B4-BE49-F238E27FC236}">
                  <a16:creationId xmlns:a16="http://schemas.microsoft.com/office/drawing/2014/main" id="{0AA59BB8-963D-729E-57F0-DD07BFF7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30" y="2573030"/>
              <a:ext cx="1440000" cy="1440000"/>
            </a:xfrm>
            <a:prstGeom prst="rect">
              <a:avLst/>
            </a:prstGeom>
          </p:spPr>
        </p:pic>
        <p:pic>
          <p:nvPicPr>
            <p:cNvPr id="25" name="图片 24" descr="游戏机里面的人物&#10;&#10;中度可信度描述已自动生成">
              <a:extLst>
                <a:ext uri="{FF2B5EF4-FFF2-40B4-BE49-F238E27FC236}">
                  <a16:creationId xmlns:a16="http://schemas.microsoft.com/office/drawing/2014/main" id="{0FD29A38-FD7F-B695-255E-8940B83E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989" y="2573030"/>
              <a:ext cx="1440000" cy="1440000"/>
            </a:xfrm>
            <a:prstGeom prst="rect">
              <a:avLst/>
            </a:prstGeom>
          </p:spPr>
        </p:pic>
        <p:pic>
          <p:nvPicPr>
            <p:cNvPr id="27" name="图片 26" descr="图片包含 体育, 运动, 室内, 男人&#10;&#10;描述已自动生成">
              <a:extLst>
                <a:ext uri="{FF2B5EF4-FFF2-40B4-BE49-F238E27FC236}">
                  <a16:creationId xmlns:a16="http://schemas.microsoft.com/office/drawing/2014/main" id="{733B163B-3D9B-E3E3-B92B-1B3E7DEA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" y="2573030"/>
              <a:ext cx="1440000" cy="1440000"/>
            </a:xfrm>
            <a:prstGeom prst="rect">
              <a:avLst/>
            </a:prstGeom>
          </p:spPr>
        </p:pic>
        <p:pic>
          <p:nvPicPr>
            <p:cNvPr id="29" name="图片 28" descr="人站在地板上&#10;&#10;中度可信度描述已自动生成">
              <a:extLst>
                <a:ext uri="{FF2B5EF4-FFF2-40B4-BE49-F238E27FC236}">
                  <a16:creationId xmlns:a16="http://schemas.microsoft.com/office/drawing/2014/main" id="{885EB24C-E4AB-A77E-4563-021E06A9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433" y="2573030"/>
              <a:ext cx="1440000" cy="1440000"/>
            </a:xfrm>
            <a:prstGeom prst="rect">
              <a:avLst/>
            </a:prstGeom>
          </p:spPr>
        </p:pic>
        <p:pic>
          <p:nvPicPr>
            <p:cNvPr id="31" name="图片 30" descr="人站在地板上&#10;&#10;中度可信度描述已自动生成">
              <a:extLst>
                <a:ext uri="{FF2B5EF4-FFF2-40B4-BE49-F238E27FC236}">
                  <a16:creationId xmlns:a16="http://schemas.microsoft.com/office/drawing/2014/main" id="{60475E53-EE63-AC86-0DEA-1E724DCE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405" y="2573030"/>
              <a:ext cx="1440000" cy="1440000"/>
            </a:xfrm>
            <a:prstGeom prst="rect">
              <a:avLst/>
            </a:prstGeom>
          </p:spPr>
        </p:pic>
        <p:pic>
          <p:nvPicPr>
            <p:cNvPr id="33" name="图片 32" descr="卡通人物&#10;&#10;中度可信度描述已自动生成">
              <a:extLst>
                <a:ext uri="{FF2B5EF4-FFF2-40B4-BE49-F238E27FC236}">
                  <a16:creationId xmlns:a16="http://schemas.microsoft.com/office/drawing/2014/main" id="{6B2A6A03-8FD8-D1A7-3FBA-E04B37164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372" y="2573030"/>
              <a:ext cx="1440000" cy="1440000"/>
            </a:xfrm>
            <a:prstGeom prst="rect">
              <a:avLst/>
            </a:prstGeom>
          </p:spPr>
        </p:pic>
        <p:pic>
          <p:nvPicPr>
            <p:cNvPr id="35" name="图片 34" descr="人站在室内&#10;&#10;低可信度描述已自动生成">
              <a:extLst>
                <a:ext uri="{FF2B5EF4-FFF2-40B4-BE49-F238E27FC236}">
                  <a16:creationId xmlns:a16="http://schemas.microsoft.com/office/drawing/2014/main" id="{7461DD8A-C90E-C4ED-FF47-D6D84A1E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783" y="2573031"/>
              <a:ext cx="1440000" cy="1440000"/>
            </a:xfrm>
            <a:prstGeom prst="rect">
              <a:avLst/>
            </a:prstGeom>
          </p:spPr>
        </p:pic>
        <p:pic>
          <p:nvPicPr>
            <p:cNvPr id="37" name="图片 36" descr="卡通人物&#10;&#10;中度可信度描述已自动生成">
              <a:extLst>
                <a:ext uri="{FF2B5EF4-FFF2-40B4-BE49-F238E27FC236}">
                  <a16:creationId xmlns:a16="http://schemas.microsoft.com/office/drawing/2014/main" id="{08F0AE17-9C59-2481-5D48-6D0A3CC9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7632" y="2563505"/>
              <a:ext cx="1440000" cy="1440000"/>
            </a:xfrm>
            <a:prstGeom prst="rect">
              <a:avLst/>
            </a:prstGeom>
          </p:spPr>
        </p:pic>
        <p:pic>
          <p:nvPicPr>
            <p:cNvPr id="39" name="图片 38" descr="卡通人物&#10;&#10;中度可信度描述已自动生成">
              <a:extLst>
                <a:ext uri="{FF2B5EF4-FFF2-40B4-BE49-F238E27FC236}">
                  <a16:creationId xmlns:a16="http://schemas.microsoft.com/office/drawing/2014/main" id="{C482C0BF-615D-E737-0E81-17A382D07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3752" y="2563505"/>
              <a:ext cx="1440000" cy="1440000"/>
            </a:xfrm>
            <a:prstGeom prst="rect">
              <a:avLst/>
            </a:prstGeom>
          </p:spPr>
        </p:pic>
        <p:pic>
          <p:nvPicPr>
            <p:cNvPr id="41" name="图片 40" descr="图片包含 运动, 体育, 男人, 站&#10;&#10;描述已自动生成">
              <a:extLst>
                <a:ext uri="{FF2B5EF4-FFF2-40B4-BE49-F238E27FC236}">
                  <a16:creationId xmlns:a16="http://schemas.microsoft.com/office/drawing/2014/main" id="{6E6FB48A-DB8A-4BF7-A28C-E1EC721A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03" y="2573030"/>
              <a:ext cx="1440000" cy="1440000"/>
            </a:xfrm>
            <a:prstGeom prst="rect">
              <a:avLst/>
            </a:prstGeom>
          </p:spPr>
        </p:pic>
        <p:pic>
          <p:nvPicPr>
            <p:cNvPr id="43" name="图片 42" descr="卡通人物&#10;&#10;中度可信度描述已自动生成">
              <a:extLst>
                <a:ext uri="{FF2B5EF4-FFF2-40B4-BE49-F238E27FC236}">
                  <a16:creationId xmlns:a16="http://schemas.microsoft.com/office/drawing/2014/main" id="{C4C24C3F-4AE9-CCDF-71E2-714C8C5D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418" y="4013030"/>
              <a:ext cx="1440000" cy="1440000"/>
            </a:xfrm>
            <a:prstGeom prst="rect">
              <a:avLst/>
            </a:prstGeom>
          </p:spPr>
        </p:pic>
        <p:pic>
          <p:nvPicPr>
            <p:cNvPr id="45" name="图片 44" descr="图片包含 游戏机, 球&#10;&#10;描述已自动生成">
              <a:extLst>
                <a:ext uri="{FF2B5EF4-FFF2-40B4-BE49-F238E27FC236}">
                  <a16:creationId xmlns:a16="http://schemas.microsoft.com/office/drawing/2014/main" id="{497542B6-34EF-22BD-E861-8C8FA5CDE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77" y="3999287"/>
              <a:ext cx="1440000" cy="1440000"/>
            </a:xfrm>
            <a:prstGeom prst="rect">
              <a:avLst/>
            </a:prstGeom>
          </p:spPr>
        </p:pic>
        <p:pic>
          <p:nvPicPr>
            <p:cNvPr id="47" name="图片 46" descr="图片包含 体育, 运动, 室内, 站&#10;&#10;描述已自动生成">
              <a:extLst>
                <a:ext uri="{FF2B5EF4-FFF2-40B4-BE49-F238E27FC236}">
                  <a16:creationId xmlns:a16="http://schemas.microsoft.com/office/drawing/2014/main" id="{ED45B472-2CB1-53CE-31A1-3B9F1D3DC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1" y="4010921"/>
              <a:ext cx="1440000" cy="1440000"/>
            </a:xfrm>
            <a:prstGeom prst="rect">
              <a:avLst/>
            </a:prstGeom>
          </p:spPr>
        </p:pic>
        <p:pic>
          <p:nvPicPr>
            <p:cNvPr id="49" name="图片 48" descr="人站在地板上玩飞盘&#10;&#10;中度可信度描述已自动生成">
              <a:extLst>
                <a:ext uri="{FF2B5EF4-FFF2-40B4-BE49-F238E27FC236}">
                  <a16:creationId xmlns:a16="http://schemas.microsoft.com/office/drawing/2014/main" id="{D257F3A1-EC0F-12C2-B931-70EAF7F2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204" y="4001396"/>
              <a:ext cx="1440000" cy="1440000"/>
            </a:xfrm>
            <a:prstGeom prst="rect">
              <a:avLst/>
            </a:prstGeom>
          </p:spPr>
        </p:pic>
        <p:pic>
          <p:nvPicPr>
            <p:cNvPr id="51" name="图片 50" descr="人站在地板上玩飞盘&#10;&#10;中度可信度描述已自动生成">
              <a:extLst>
                <a:ext uri="{FF2B5EF4-FFF2-40B4-BE49-F238E27FC236}">
                  <a16:creationId xmlns:a16="http://schemas.microsoft.com/office/drawing/2014/main" id="{5BEC02A3-7827-454B-ACF8-F47159B3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623" y="4003505"/>
              <a:ext cx="1440000" cy="1440000"/>
            </a:xfrm>
            <a:prstGeom prst="rect">
              <a:avLst/>
            </a:prstGeom>
          </p:spPr>
        </p:pic>
        <p:pic>
          <p:nvPicPr>
            <p:cNvPr id="53" name="图片 52" descr="图片包含 室内, 小, 站, 男人&#10;&#10;描述已自动生成">
              <a:extLst>
                <a:ext uri="{FF2B5EF4-FFF2-40B4-BE49-F238E27FC236}">
                  <a16:creationId xmlns:a16="http://schemas.microsoft.com/office/drawing/2014/main" id="{B4C89C5B-2A67-EC05-6159-C8A7A603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783" y="4010921"/>
              <a:ext cx="1440000" cy="1440000"/>
            </a:xfrm>
            <a:prstGeom prst="rect">
              <a:avLst/>
            </a:prstGeom>
          </p:spPr>
        </p:pic>
        <p:pic>
          <p:nvPicPr>
            <p:cNvPr id="55" name="图片 54" descr="穿蓝色上衣的男人在球场上打球&#10;&#10;低可信度描述已自动生成">
              <a:extLst>
                <a:ext uri="{FF2B5EF4-FFF2-40B4-BE49-F238E27FC236}">
                  <a16:creationId xmlns:a16="http://schemas.microsoft.com/office/drawing/2014/main" id="{4C73C6E4-A72A-F65E-CA0D-9BA7C43A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899" y="4010921"/>
              <a:ext cx="1440000" cy="1440000"/>
            </a:xfrm>
            <a:prstGeom prst="rect">
              <a:avLst/>
            </a:prstGeom>
          </p:spPr>
        </p:pic>
        <p:pic>
          <p:nvPicPr>
            <p:cNvPr id="57" name="图片 56" descr="图片包含 游戏机, 体育, 桌子&#10;&#10;描述已自动生成">
              <a:extLst>
                <a:ext uri="{FF2B5EF4-FFF2-40B4-BE49-F238E27FC236}">
                  <a16:creationId xmlns:a16="http://schemas.microsoft.com/office/drawing/2014/main" id="{7B3EFA37-CE2A-849A-863B-BFE1A824A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0845" y="4010921"/>
              <a:ext cx="1440000" cy="1440000"/>
            </a:xfrm>
            <a:prstGeom prst="rect">
              <a:avLst/>
            </a:prstGeom>
          </p:spPr>
        </p:pic>
        <p:pic>
          <p:nvPicPr>
            <p:cNvPr id="60" name="图片 59" descr="图片包含 游戏机&#10;&#10;描述已自动生成">
              <a:extLst>
                <a:ext uri="{FF2B5EF4-FFF2-40B4-BE49-F238E27FC236}">
                  <a16:creationId xmlns:a16="http://schemas.microsoft.com/office/drawing/2014/main" id="{B6F5BC5A-B4E9-3A16-016A-F8339942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0757" y="4010921"/>
              <a:ext cx="1440000" cy="1440000"/>
            </a:xfrm>
            <a:prstGeom prst="rect">
              <a:avLst/>
            </a:prstGeom>
          </p:spPr>
        </p:pic>
        <p:pic>
          <p:nvPicPr>
            <p:cNvPr id="63" name="图片 62" descr="图片包含 室内, 小, 站, 男人&#10;&#10;描述已自动生成">
              <a:extLst>
                <a:ext uri="{FF2B5EF4-FFF2-40B4-BE49-F238E27FC236}">
                  <a16:creationId xmlns:a16="http://schemas.microsoft.com/office/drawing/2014/main" id="{FCEB1C92-DD51-9AA4-2169-3D5292F0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757" y="4011875"/>
              <a:ext cx="1440000" cy="1440000"/>
            </a:xfrm>
            <a:prstGeom prst="rect">
              <a:avLst/>
            </a:prstGeom>
          </p:spPr>
        </p:pic>
        <p:pic>
          <p:nvPicPr>
            <p:cNvPr id="65" name="图片 64" descr="卡通人物&#10;&#10;中度可信度描述已自动生成">
              <a:extLst>
                <a:ext uri="{FF2B5EF4-FFF2-40B4-BE49-F238E27FC236}">
                  <a16:creationId xmlns:a16="http://schemas.microsoft.com/office/drawing/2014/main" id="{5FD373A1-E000-5F75-8A92-4D0146E5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292" y="5441396"/>
              <a:ext cx="1440000" cy="1440000"/>
            </a:xfrm>
            <a:prstGeom prst="rect">
              <a:avLst/>
            </a:prstGeom>
          </p:spPr>
        </p:pic>
        <p:pic>
          <p:nvPicPr>
            <p:cNvPr id="68" name="图片 67" descr="图片包含 球, 游戏机, 播放, 播放器&#10;&#10;描述已自动生成">
              <a:extLst>
                <a:ext uri="{FF2B5EF4-FFF2-40B4-BE49-F238E27FC236}">
                  <a16:creationId xmlns:a16="http://schemas.microsoft.com/office/drawing/2014/main" id="{5BC0A94E-99B7-B5D7-2B7B-5747B469C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195" y="5436814"/>
              <a:ext cx="1440000" cy="1440000"/>
            </a:xfrm>
            <a:prstGeom prst="rect">
              <a:avLst/>
            </a:prstGeom>
          </p:spPr>
        </p:pic>
        <p:pic>
          <p:nvPicPr>
            <p:cNvPr id="71" name="图片 70" descr="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B8047516-7D64-29F3-F3DA-EB545CFB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1" y="5433310"/>
              <a:ext cx="1440000" cy="1440000"/>
            </a:xfrm>
            <a:prstGeom prst="rect">
              <a:avLst/>
            </a:prstGeom>
          </p:spPr>
        </p:pic>
        <p:pic>
          <p:nvPicPr>
            <p:cNvPr id="73" name="图片 72" descr="男人和女人在跳舞&#10;&#10;中度可信度描述已自动生成">
              <a:extLst>
                <a:ext uri="{FF2B5EF4-FFF2-40B4-BE49-F238E27FC236}">
                  <a16:creationId xmlns:a16="http://schemas.microsoft.com/office/drawing/2014/main" id="{93E4DF96-A2D6-9A10-D084-F74322D3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667" y="5429943"/>
              <a:ext cx="1440000" cy="1440000"/>
            </a:xfrm>
            <a:prstGeom prst="rect">
              <a:avLst/>
            </a:prstGeom>
          </p:spPr>
        </p:pic>
        <p:pic>
          <p:nvPicPr>
            <p:cNvPr id="76" name="图片 75" descr="图片包含 体育, 运动, 女人, 播放&#10;&#10;描述已自动生成">
              <a:extLst>
                <a:ext uri="{FF2B5EF4-FFF2-40B4-BE49-F238E27FC236}">
                  <a16:creationId xmlns:a16="http://schemas.microsoft.com/office/drawing/2014/main" id="{4563EC7B-56EE-3B46-CF2B-CAA12015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405" y="5434160"/>
              <a:ext cx="1440000" cy="1440000"/>
            </a:xfrm>
            <a:prstGeom prst="rect">
              <a:avLst/>
            </a:prstGeom>
          </p:spPr>
        </p:pic>
        <p:pic>
          <p:nvPicPr>
            <p:cNvPr id="79" name="图片 78" descr="男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D88CDCD6-6092-2FC4-54AB-BCC3C046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813" y="5450920"/>
              <a:ext cx="1440000" cy="1440000"/>
            </a:xfrm>
            <a:prstGeom prst="rect">
              <a:avLst/>
            </a:prstGeom>
          </p:spPr>
        </p:pic>
        <p:pic>
          <p:nvPicPr>
            <p:cNvPr id="81" name="图片 80" descr="女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E5709508-9939-7644-D207-AFF1FC34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052" y="5450920"/>
              <a:ext cx="1440000" cy="1440000"/>
            </a:xfrm>
            <a:prstGeom prst="rect">
              <a:avLst/>
            </a:prstGeom>
          </p:spPr>
        </p:pic>
        <p:pic>
          <p:nvPicPr>
            <p:cNvPr id="84" name="图片 83" descr="人拿着球拍在球场上打球&#10;&#10;低可信度描述已自动生成">
              <a:extLst>
                <a:ext uri="{FF2B5EF4-FFF2-40B4-BE49-F238E27FC236}">
                  <a16:creationId xmlns:a16="http://schemas.microsoft.com/office/drawing/2014/main" id="{41CE84B5-0D93-E53E-2009-CE261AB1F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697" y="5450920"/>
              <a:ext cx="1440000" cy="1440000"/>
            </a:xfrm>
            <a:prstGeom prst="rect">
              <a:avLst/>
            </a:prstGeom>
          </p:spPr>
        </p:pic>
        <p:pic>
          <p:nvPicPr>
            <p:cNvPr id="88" name="图片 87" descr="游戏机里面的人物&#10;&#10;低可信度描述已自动生成">
              <a:extLst>
                <a:ext uri="{FF2B5EF4-FFF2-40B4-BE49-F238E27FC236}">
                  <a16:creationId xmlns:a16="http://schemas.microsoft.com/office/drawing/2014/main" id="{513C4E23-7223-26D8-303E-B3ED6999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3305" y="5443505"/>
              <a:ext cx="1440000" cy="1440000"/>
            </a:xfrm>
            <a:prstGeom prst="rect">
              <a:avLst/>
            </a:prstGeom>
          </p:spPr>
        </p:pic>
        <p:pic>
          <p:nvPicPr>
            <p:cNvPr id="92" name="图片 91" descr="游戏机里面的人物手上拿着球&#10;&#10;低可信度描述已自动生成">
              <a:extLst>
                <a:ext uri="{FF2B5EF4-FFF2-40B4-BE49-F238E27FC236}">
                  <a16:creationId xmlns:a16="http://schemas.microsoft.com/office/drawing/2014/main" id="{C94AEF9A-E3B4-795A-82DD-C82CE47A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9768" y="5450920"/>
              <a:ext cx="1440000" cy="1440000"/>
            </a:xfrm>
            <a:prstGeom prst="rect">
              <a:avLst/>
            </a:prstGeom>
          </p:spPr>
        </p:pic>
        <p:pic>
          <p:nvPicPr>
            <p:cNvPr id="95" name="图片 94" descr="图示&#10;&#10;中度可信度描述已自动生成">
              <a:extLst>
                <a:ext uri="{FF2B5EF4-FFF2-40B4-BE49-F238E27FC236}">
                  <a16:creationId xmlns:a16="http://schemas.microsoft.com/office/drawing/2014/main" id="{CFAC4167-F17A-DCE2-FBF6-079FAAB9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062" y="6883505"/>
              <a:ext cx="1440000" cy="144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D7C669D7-CCAB-40E9-3366-26DE6D7F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560" y="6883505"/>
              <a:ext cx="1440000" cy="1440000"/>
            </a:xfrm>
            <a:prstGeom prst="rect">
              <a:avLst/>
            </a:prstGeom>
          </p:spPr>
        </p:pic>
        <p:pic>
          <p:nvPicPr>
            <p:cNvPr id="103" name="图片 102" descr="男人在骑自行车&#10;&#10;描述已自动生成">
              <a:extLst>
                <a:ext uri="{FF2B5EF4-FFF2-40B4-BE49-F238E27FC236}">
                  <a16:creationId xmlns:a16="http://schemas.microsoft.com/office/drawing/2014/main" id="{A73FCF48-6FA3-85FF-2DF3-7DB3BF97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5" y="6870138"/>
              <a:ext cx="1440000" cy="1440000"/>
            </a:xfrm>
            <a:prstGeom prst="rect">
              <a:avLst/>
            </a:prstGeom>
          </p:spPr>
        </p:pic>
        <p:pic>
          <p:nvPicPr>
            <p:cNvPr id="107" name="图片 106" descr="骑着摩托车的人&#10;&#10;中度可信度描述已自动生成">
              <a:extLst>
                <a:ext uri="{FF2B5EF4-FFF2-40B4-BE49-F238E27FC236}">
                  <a16:creationId xmlns:a16="http://schemas.microsoft.com/office/drawing/2014/main" id="{C1A2E2AA-E587-8676-EE5E-953D8A44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82" y="6871533"/>
              <a:ext cx="1440000" cy="1440000"/>
            </a:xfrm>
            <a:prstGeom prst="rect">
              <a:avLst/>
            </a:prstGeom>
          </p:spPr>
        </p:pic>
        <p:pic>
          <p:nvPicPr>
            <p:cNvPr id="111" name="图片 110" descr="骑马的雕塑&#10;&#10;中度可信度描述已自动生成">
              <a:extLst>
                <a:ext uri="{FF2B5EF4-FFF2-40B4-BE49-F238E27FC236}">
                  <a16:creationId xmlns:a16="http://schemas.microsoft.com/office/drawing/2014/main" id="{26796712-9F30-23EA-07F5-52424549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440" y="6868029"/>
              <a:ext cx="1440000" cy="1440000"/>
            </a:xfrm>
            <a:prstGeom prst="rect">
              <a:avLst/>
            </a:prstGeom>
          </p:spPr>
        </p:pic>
        <p:pic>
          <p:nvPicPr>
            <p:cNvPr id="115" name="图片 114" descr="卡通人物&#10;&#10;中度可信度描述已自动生成">
              <a:extLst>
                <a:ext uri="{FF2B5EF4-FFF2-40B4-BE49-F238E27FC236}">
                  <a16:creationId xmlns:a16="http://schemas.microsoft.com/office/drawing/2014/main" id="{E6FAD9AB-77DB-536D-342D-8D7DC0761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063" y="6868029"/>
              <a:ext cx="1440000" cy="1440000"/>
            </a:xfrm>
            <a:prstGeom prst="rect">
              <a:avLst/>
            </a:prstGeom>
          </p:spPr>
        </p:pic>
        <p:pic>
          <p:nvPicPr>
            <p:cNvPr id="119" name="图片 118" descr="卡通人物&#10;&#10;低可信度描述已自动生成">
              <a:extLst>
                <a:ext uri="{FF2B5EF4-FFF2-40B4-BE49-F238E27FC236}">
                  <a16:creationId xmlns:a16="http://schemas.microsoft.com/office/drawing/2014/main" id="{CD0AD63F-7897-B8C3-EAFD-D3E8215D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291" y="6889965"/>
              <a:ext cx="1440000" cy="1440000"/>
            </a:xfrm>
            <a:prstGeom prst="rect">
              <a:avLst/>
            </a:prstGeom>
          </p:spPr>
        </p:pic>
        <p:pic>
          <p:nvPicPr>
            <p:cNvPr id="123" name="图片 122" descr="男子正在骑自行车&#10;&#10;描述已自动生成">
              <a:extLst>
                <a:ext uri="{FF2B5EF4-FFF2-40B4-BE49-F238E27FC236}">
                  <a16:creationId xmlns:a16="http://schemas.microsoft.com/office/drawing/2014/main" id="{D813AF8B-B333-A8FA-D493-0330DE55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49" y="6890920"/>
              <a:ext cx="1440000" cy="1440000"/>
            </a:xfrm>
            <a:prstGeom prst="rect">
              <a:avLst/>
            </a:prstGeom>
          </p:spPr>
        </p:pic>
        <p:pic>
          <p:nvPicPr>
            <p:cNvPr id="127" name="图片 126" descr="图片包含 户外, 人, 男人, 草&#10;&#10;描述已自动生成">
              <a:extLst>
                <a:ext uri="{FF2B5EF4-FFF2-40B4-BE49-F238E27FC236}">
                  <a16:creationId xmlns:a16="http://schemas.microsoft.com/office/drawing/2014/main" id="{1C556964-5A90-5528-2DE1-FF1F8D42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5383" y="6889965"/>
              <a:ext cx="1440000" cy="1440000"/>
            </a:xfrm>
            <a:prstGeom prst="rect">
              <a:avLst/>
            </a:prstGeom>
          </p:spPr>
        </p:pic>
        <p:pic>
          <p:nvPicPr>
            <p:cNvPr id="131" name="图片 130" descr="男人拿着飞盘&#10;&#10;中度可信度描述已自动生成">
              <a:extLst>
                <a:ext uri="{FF2B5EF4-FFF2-40B4-BE49-F238E27FC236}">
                  <a16:creationId xmlns:a16="http://schemas.microsoft.com/office/drawing/2014/main" id="{22311237-9818-91E2-173D-D3C8F8C7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372" y="6889965"/>
              <a:ext cx="1440000" cy="1440000"/>
            </a:xfrm>
            <a:prstGeom prst="rect">
              <a:avLst/>
            </a:prstGeom>
          </p:spPr>
        </p:pic>
        <p:pic>
          <p:nvPicPr>
            <p:cNvPr id="135" name="图片 134" descr="人走在树林里&#10;&#10;描述已自动生成">
              <a:extLst>
                <a:ext uri="{FF2B5EF4-FFF2-40B4-BE49-F238E27FC236}">
                  <a16:creationId xmlns:a16="http://schemas.microsoft.com/office/drawing/2014/main" id="{BCAF18C0-3CAF-CBB7-0BF5-D1D251580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460" y="8308879"/>
              <a:ext cx="1440000" cy="1440000"/>
            </a:xfrm>
            <a:prstGeom prst="rect">
              <a:avLst/>
            </a:prstGeom>
          </p:spPr>
        </p:pic>
        <p:pic>
          <p:nvPicPr>
            <p:cNvPr id="139" name="图片 138" descr="人在树林里站着&#10;&#10;中度可信度描述已自动生成">
              <a:extLst>
                <a:ext uri="{FF2B5EF4-FFF2-40B4-BE49-F238E27FC236}">
                  <a16:creationId xmlns:a16="http://schemas.microsoft.com/office/drawing/2014/main" id="{94FC7056-AA71-27F9-2D3B-6DBCDBD1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554" y="8308029"/>
              <a:ext cx="1440000" cy="1440000"/>
            </a:xfrm>
            <a:prstGeom prst="rect">
              <a:avLst/>
            </a:prstGeom>
          </p:spPr>
        </p:pic>
        <p:pic>
          <p:nvPicPr>
            <p:cNvPr id="143" name="图片 142" descr="卡通人物&#10;&#10;低可信度描述已自动生成">
              <a:extLst>
                <a:ext uri="{FF2B5EF4-FFF2-40B4-BE49-F238E27FC236}">
                  <a16:creationId xmlns:a16="http://schemas.microsoft.com/office/drawing/2014/main" id="{664D008D-1CFB-13A2-9ABE-28D4CBC1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860" y="8308029"/>
              <a:ext cx="1440000" cy="1440000"/>
            </a:xfrm>
            <a:prstGeom prst="rect">
              <a:avLst/>
            </a:prstGeom>
          </p:spPr>
        </p:pic>
        <p:pic>
          <p:nvPicPr>
            <p:cNvPr id="147" name="图片 146" descr="图示&#10;&#10;低可信度描述已自动生成">
              <a:extLst>
                <a:ext uri="{FF2B5EF4-FFF2-40B4-BE49-F238E27FC236}">
                  <a16:creationId xmlns:a16="http://schemas.microsoft.com/office/drawing/2014/main" id="{0D282A56-766F-EDE0-0E60-95B76200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955" y="8323141"/>
              <a:ext cx="1440000" cy="1440000"/>
            </a:xfrm>
            <a:prstGeom prst="rect">
              <a:avLst/>
            </a:prstGeom>
          </p:spPr>
        </p:pic>
        <p:pic>
          <p:nvPicPr>
            <p:cNvPr id="151" name="图片 150" descr="人在树林里骑自行车&#10;&#10;描述已自动生成">
              <a:extLst>
                <a:ext uri="{FF2B5EF4-FFF2-40B4-BE49-F238E27FC236}">
                  <a16:creationId xmlns:a16="http://schemas.microsoft.com/office/drawing/2014/main" id="{66000E29-75F4-0339-E8FE-D7DE4FEAD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6" y="8308879"/>
              <a:ext cx="1440000" cy="1440000"/>
            </a:xfrm>
            <a:prstGeom prst="rect">
              <a:avLst/>
            </a:prstGeom>
          </p:spPr>
        </p:pic>
        <p:pic>
          <p:nvPicPr>
            <p:cNvPr id="155" name="图片 154" descr="图示&#10;&#10;描述已自动生成">
              <a:extLst>
                <a:ext uri="{FF2B5EF4-FFF2-40B4-BE49-F238E27FC236}">
                  <a16:creationId xmlns:a16="http://schemas.microsoft.com/office/drawing/2014/main" id="{EA6BE394-A218-E3FC-D5F1-5B716C2D5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063" y="8336425"/>
              <a:ext cx="1440000" cy="1440000"/>
            </a:xfrm>
            <a:prstGeom prst="rect">
              <a:avLst/>
            </a:prstGeom>
          </p:spPr>
        </p:pic>
        <p:pic>
          <p:nvPicPr>
            <p:cNvPr id="159" name="图片 158" descr="卡通人物&#10;&#10;中度可信度描述已自动生成">
              <a:extLst>
                <a:ext uri="{FF2B5EF4-FFF2-40B4-BE49-F238E27FC236}">
                  <a16:creationId xmlns:a16="http://schemas.microsoft.com/office/drawing/2014/main" id="{09D0B623-95EB-3C84-3988-AC25E144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291" y="8329964"/>
              <a:ext cx="1440000" cy="1440000"/>
            </a:xfrm>
            <a:prstGeom prst="rect">
              <a:avLst/>
            </a:prstGeom>
          </p:spPr>
        </p:pic>
        <p:pic>
          <p:nvPicPr>
            <p:cNvPr id="163" name="图片 162" descr="男人在森林里骑自行车&#10;&#10;描述已自动生成">
              <a:extLst>
                <a:ext uri="{FF2B5EF4-FFF2-40B4-BE49-F238E27FC236}">
                  <a16:creationId xmlns:a16="http://schemas.microsoft.com/office/drawing/2014/main" id="{0FF6B694-2FEA-36B9-036E-3AF67254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813" y="8329964"/>
              <a:ext cx="1440000" cy="1440000"/>
            </a:xfrm>
            <a:prstGeom prst="rect">
              <a:avLst/>
            </a:prstGeom>
          </p:spPr>
        </p:pic>
        <p:pic>
          <p:nvPicPr>
            <p:cNvPr id="167" name="图片 166" descr="男人站在树林里&#10;&#10;中度可信度描述已自动生成">
              <a:extLst>
                <a:ext uri="{FF2B5EF4-FFF2-40B4-BE49-F238E27FC236}">
                  <a16:creationId xmlns:a16="http://schemas.microsoft.com/office/drawing/2014/main" id="{0F72E39F-8D7E-5844-1027-E735F1142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50" y="8329491"/>
              <a:ext cx="1440000" cy="1440000"/>
            </a:xfrm>
            <a:prstGeom prst="rect">
              <a:avLst/>
            </a:prstGeom>
          </p:spPr>
        </p:pic>
        <p:pic>
          <p:nvPicPr>
            <p:cNvPr id="171" name="图片 170" descr="人站在森林里&#10;&#10;低可信度描述已自动生成">
              <a:extLst>
                <a:ext uri="{FF2B5EF4-FFF2-40B4-BE49-F238E27FC236}">
                  <a16:creationId xmlns:a16="http://schemas.microsoft.com/office/drawing/2014/main" id="{4E5A383B-8C27-1F5D-1C88-BB63E611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939" y="8329964"/>
              <a:ext cx="1440000" cy="1440000"/>
            </a:xfrm>
            <a:prstGeom prst="rect">
              <a:avLst/>
            </a:prstGeom>
          </p:spPr>
        </p:pic>
        <p:pic>
          <p:nvPicPr>
            <p:cNvPr id="175" name="图片 174" descr="卡通人物&#10;&#10;低可信度描述已自动生成">
              <a:extLst>
                <a:ext uri="{FF2B5EF4-FFF2-40B4-BE49-F238E27FC236}">
                  <a16:creationId xmlns:a16="http://schemas.microsoft.com/office/drawing/2014/main" id="{6E7F7C5C-90C8-D0A3-87FE-5AC51E6E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777" y="9741143"/>
              <a:ext cx="1440000" cy="1440000"/>
            </a:xfrm>
            <a:prstGeom prst="rect">
              <a:avLst/>
            </a:prstGeom>
          </p:spPr>
        </p:pic>
        <p:pic>
          <p:nvPicPr>
            <p:cNvPr id="179" name="图片 178" descr="卡通人物&#10;&#10;低可信度描述已自动生成">
              <a:extLst>
                <a:ext uri="{FF2B5EF4-FFF2-40B4-BE49-F238E27FC236}">
                  <a16:creationId xmlns:a16="http://schemas.microsoft.com/office/drawing/2014/main" id="{9CC48692-57C9-D7D3-9C4A-5FBB8968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754" y="9736561"/>
              <a:ext cx="1440000" cy="1440000"/>
            </a:xfrm>
            <a:prstGeom prst="rect">
              <a:avLst/>
            </a:prstGeom>
          </p:spPr>
        </p:pic>
        <p:pic>
          <p:nvPicPr>
            <p:cNvPr id="183" name="图片 182" descr="围栏里骑自行车的人&#10;&#10;描述已自动生成">
              <a:extLst>
                <a:ext uri="{FF2B5EF4-FFF2-40B4-BE49-F238E27FC236}">
                  <a16:creationId xmlns:a16="http://schemas.microsoft.com/office/drawing/2014/main" id="{BC9E27EE-0F45-81DB-1928-E5688C93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5" y="9747087"/>
              <a:ext cx="1440000" cy="1440000"/>
            </a:xfrm>
            <a:prstGeom prst="rect">
              <a:avLst/>
            </a:prstGeom>
          </p:spPr>
        </p:pic>
        <p:pic>
          <p:nvPicPr>
            <p:cNvPr id="187" name="图片 186" descr="骑自行车的人&#10;&#10;描述已自动生成">
              <a:extLst>
                <a:ext uri="{FF2B5EF4-FFF2-40B4-BE49-F238E27FC236}">
                  <a16:creationId xmlns:a16="http://schemas.microsoft.com/office/drawing/2014/main" id="{1E1E5710-9FED-898C-1441-D38E54CD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84" y="9749816"/>
              <a:ext cx="1440000" cy="1440000"/>
            </a:xfrm>
            <a:prstGeom prst="rect">
              <a:avLst/>
            </a:prstGeom>
          </p:spPr>
        </p:pic>
        <p:pic>
          <p:nvPicPr>
            <p:cNvPr id="191" name="图片 190" descr="骑自行车的人&#10;&#10;描述已自动生成">
              <a:extLst>
                <a:ext uri="{FF2B5EF4-FFF2-40B4-BE49-F238E27FC236}">
                  <a16:creationId xmlns:a16="http://schemas.microsoft.com/office/drawing/2014/main" id="{8310FDC6-9106-C560-4A43-3152CDD1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526" y="9749816"/>
              <a:ext cx="1440000" cy="1440000"/>
            </a:xfrm>
            <a:prstGeom prst="rect">
              <a:avLst/>
            </a:prstGeom>
          </p:spPr>
        </p:pic>
        <p:pic>
          <p:nvPicPr>
            <p:cNvPr id="195" name="图片 194" descr="卡通人物&#10;&#10;低可信度描述已自动生成">
              <a:extLst>
                <a:ext uri="{FF2B5EF4-FFF2-40B4-BE49-F238E27FC236}">
                  <a16:creationId xmlns:a16="http://schemas.microsoft.com/office/drawing/2014/main" id="{68D6A50D-EE3B-F13F-9469-FF34B75E2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063" y="9769964"/>
              <a:ext cx="1440000" cy="1440000"/>
            </a:xfrm>
            <a:prstGeom prst="rect">
              <a:avLst/>
            </a:prstGeom>
          </p:spPr>
        </p:pic>
        <p:pic>
          <p:nvPicPr>
            <p:cNvPr id="199" name="图片 198" descr="卡通人物&#10;&#10;中度可信度描述已自动生成">
              <a:extLst>
                <a:ext uri="{FF2B5EF4-FFF2-40B4-BE49-F238E27FC236}">
                  <a16:creationId xmlns:a16="http://schemas.microsoft.com/office/drawing/2014/main" id="{262C85D6-ED74-531F-12BF-510E4B31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5428" y="9776424"/>
              <a:ext cx="1440000" cy="1440000"/>
            </a:xfrm>
            <a:prstGeom prst="rect">
              <a:avLst/>
            </a:prstGeom>
          </p:spPr>
        </p:pic>
        <p:pic>
          <p:nvPicPr>
            <p:cNvPr id="203" name="图片 202" descr="男人在骑自行车&#10;&#10;描述已自动生成">
              <a:extLst>
                <a:ext uri="{FF2B5EF4-FFF2-40B4-BE49-F238E27FC236}">
                  <a16:creationId xmlns:a16="http://schemas.microsoft.com/office/drawing/2014/main" id="{B9F2BBA0-21F2-F35A-DD9C-EDA8C8E6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806" y="9771185"/>
              <a:ext cx="1440000" cy="1440000"/>
            </a:xfrm>
            <a:prstGeom prst="rect">
              <a:avLst/>
            </a:prstGeom>
          </p:spPr>
        </p:pic>
        <p:pic>
          <p:nvPicPr>
            <p:cNvPr id="207" name="图片 206" descr="跳起来的人&#10;&#10;中度可信度描述已自动生成">
              <a:extLst>
                <a:ext uri="{FF2B5EF4-FFF2-40B4-BE49-F238E27FC236}">
                  <a16:creationId xmlns:a16="http://schemas.microsoft.com/office/drawing/2014/main" id="{04F5FEF7-BE27-AABB-4520-92530148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457" y="9773250"/>
              <a:ext cx="1440000" cy="1440000"/>
            </a:xfrm>
            <a:prstGeom prst="rect">
              <a:avLst/>
            </a:prstGeom>
          </p:spPr>
        </p:pic>
        <p:pic>
          <p:nvPicPr>
            <p:cNvPr id="211" name="图片 210" descr="图片包含 户外, 水, 看着, 男人&#10;&#10;描述已自动生成">
              <a:extLst>
                <a:ext uri="{FF2B5EF4-FFF2-40B4-BE49-F238E27FC236}">
                  <a16:creationId xmlns:a16="http://schemas.microsoft.com/office/drawing/2014/main" id="{3C5EB23E-E669-684B-60AB-83CFFF149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298" y="9768011"/>
              <a:ext cx="1440000" cy="1440000"/>
            </a:xfrm>
            <a:prstGeom prst="rect">
              <a:avLst/>
            </a:prstGeom>
          </p:spPr>
        </p:pic>
        <p:pic>
          <p:nvPicPr>
            <p:cNvPr id="215" name="图片 214" descr="骑自行车的人&#10;&#10;低可信度描述已自动生成">
              <a:extLst>
                <a:ext uri="{FF2B5EF4-FFF2-40B4-BE49-F238E27FC236}">
                  <a16:creationId xmlns:a16="http://schemas.microsoft.com/office/drawing/2014/main" id="{749BFABE-7730-17E7-9D53-157B2D12F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006" y="11190753"/>
              <a:ext cx="1440000" cy="1440000"/>
            </a:xfrm>
            <a:prstGeom prst="rect">
              <a:avLst/>
            </a:prstGeom>
          </p:spPr>
        </p:pic>
        <p:pic>
          <p:nvPicPr>
            <p:cNvPr id="219" name="图片 218" descr="图片包含 户外, 雪, 骑, 男人&#10;&#10;描述已自动生成">
              <a:extLst>
                <a:ext uri="{FF2B5EF4-FFF2-40B4-BE49-F238E27FC236}">
                  <a16:creationId xmlns:a16="http://schemas.microsoft.com/office/drawing/2014/main" id="{B1EB79C0-955F-AD2C-DB3D-3CF145F90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13" y="11195218"/>
              <a:ext cx="1440000" cy="1440000"/>
            </a:xfrm>
            <a:prstGeom prst="rect">
              <a:avLst/>
            </a:prstGeom>
          </p:spPr>
        </p:pic>
        <p:pic>
          <p:nvPicPr>
            <p:cNvPr id="223" name="图片 222" descr="图示&#10;&#10;描述已自动生成">
              <a:extLst>
                <a:ext uri="{FF2B5EF4-FFF2-40B4-BE49-F238E27FC236}">
                  <a16:creationId xmlns:a16="http://schemas.microsoft.com/office/drawing/2014/main" id="{6FE3E27A-1143-99C2-D898-3AE0482AF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292" y="11186925"/>
              <a:ext cx="1440000" cy="1440000"/>
            </a:xfrm>
            <a:prstGeom prst="rect">
              <a:avLst/>
            </a:prstGeom>
          </p:spPr>
        </p:pic>
        <p:pic>
          <p:nvPicPr>
            <p:cNvPr id="227" name="图片 226" descr="图示&#10;&#10;描述已自动生成">
              <a:extLst>
                <a:ext uri="{FF2B5EF4-FFF2-40B4-BE49-F238E27FC236}">
                  <a16:creationId xmlns:a16="http://schemas.microsoft.com/office/drawing/2014/main" id="{0B71AEC4-01A1-61CD-5922-D242632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51" y="11195218"/>
              <a:ext cx="1440000" cy="1440000"/>
            </a:xfrm>
            <a:prstGeom prst="rect">
              <a:avLst/>
            </a:prstGeom>
          </p:spPr>
        </p:pic>
        <p:pic>
          <p:nvPicPr>
            <p:cNvPr id="231" name="图片 230" descr="男人在骑自行车&#10;&#10;描述已自动生成">
              <a:extLst>
                <a:ext uri="{FF2B5EF4-FFF2-40B4-BE49-F238E27FC236}">
                  <a16:creationId xmlns:a16="http://schemas.microsoft.com/office/drawing/2014/main" id="{CEA46EEA-27FF-614A-AAF6-CBAFDC8A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0" y="11176561"/>
              <a:ext cx="1440000" cy="1440000"/>
            </a:xfrm>
            <a:prstGeom prst="rect">
              <a:avLst/>
            </a:prstGeom>
          </p:spPr>
        </p:pic>
        <p:pic>
          <p:nvPicPr>
            <p:cNvPr id="235" name="图片 234" descr="图片包含 游戏机&#10;&#10;描述已自动生成">
              <a:extLst>
                <a:ext uri="{FF2B5EF4-FFF2-40B4-BE49-F238E27FC236}">
                  <a16:creationId xmlns:a16="http://schemas.microsoft.com/office/drawing/2014/main" id="{807778AB-B780-BB5F-6C81-EC16ED9E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5710" y="11193359"/>
              <a:ext cx="1440000" cy="1440000"/>
            </a:xfrm>
            <a:prstGeom prst="rect">
              <a:avLst/>
            </a:prstGeom>
          </p:spPr>
        </p:pic>
        <p:pic>
          <p:nvPicPr>
            <p:cNvPr id="239" name="图片 238" descr="男人在骑自行车&#10;&#10;描述已自动生成">
              <a:extLst>
                <a:ext uri="{FF2B5EF4-FFF2-40B4-BE49-F238E27FC236}">
                  <a16:creationId xmlns:a16="http://schemas.microsoft.com/office/drawing/2014/main" id="{5DE80026-FE86-3353-6FBC-40EBE100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576" y="11210074"/>
              <a:ext cx="1440000" cy="1440000"/>
            </a:xfrm>
            <a:prstGeom prst="rect">
              <a:avLst/>
            </a:prstGeom>
          </p:spPr>
        </p:pic>
        <p:pic>
          <p:nvPicPr>
            <p:cNvPr id="243" name="图片 242" descr="图片包含 户外, 男人, 站, 年轻&#10;&#10;描述已自动生成">
              <a:extLst>
                <a:ext uri="{FF2B5EF4-FFF2-40B4-BE49-F238E27FC236}">
                  <a16:creationId xmlns:a16="http://schemas.microsoft.com/office/drawing/2014/main" id="{A00FA8A0-3CED-AAD5-AC12-1CEEFAC5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623" y="11207167"/>
              <a:ext cx="1440000" cy="1440000"/>
            </a:xfrm>
            <a:prstGeom prst="rect">
              <a:avLst/>
            </a:prstGeom>
          </p:spPr>
        </p:pic>
        <p:pic>
          <p:nvPicPr>
            <p:cNvPr id="247" name="图片 246" descr="人站在雪地里摆拍&#10;&#10;低可信度描述已自动生成">
              <a:extLst>
                <a:ext uri="{FF2B5EF4-FFF2-40B4-BE49-F238E27FC236}">
                  <a16:creationId xmlns:a16="http://schemas.microsoft.com/office/drawing/2014/main" id="{9B8701D4-1138-2214-76B5-4079E7DA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807" y="11205102"/>
              <a:ext cx="1440000" cy="1440000"/>
            </a:xfrm>
            <a:prstGeom prst="rect">
              <a:avLst/>
            </a:prstGeom>
          </p:spPr>
        </p:pic>
        <p:pic>
          <p:nvPicPr>
            <p:cNvPr id="251" name="图片 250" descr="图片包含 游戏机, 飞机, 空气, 飞行&#10;&#10;描述已自动生成">
              <a:extLst>
                <a:ext uri="{FF2B5EF4-FFF2-40B4-BE49-F238E27FC236}">
                  <a16:creationId xmlns:a16="http://schemas.microsoft.com/office/drawing/2014/main" id="{E44FC181-E548-7C39-55FB-52CB732E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08" y="11216424"/>
              <a:ext cx="1440000" cy="1440000"/>
            </a:xfrm>
            <a:prstGeom prst="rect">
              <a:avLst/>
            </a:prstGeom>
          </p:spPr>
        </p:pic>
        <p:pic>
          <p:nvPicPr>
            <p:cNvPr id="255" name="图片 254" descr="卡通人物&#10;&#10;中度可信度描述已自动生成">
              <a:extLst>
                <a:ext uri="{FF2B5EF4-FFF2-40B4-BE49-F238E27FC236}">
                  <a16:creationId xmlns:a16="http://schemas.microsoft.com/office/drawing/2014/main" id="{3FE31087-14FC-47D8-C737-8943C4EAE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275" y="12649293"/>
              <a:ext cx="1440000" cy="1440000"/>
            </a:xfrm>
            <a:prstGeom prst="rect">
              <a:avLst/>
            </a:prstGeom>
          </p:spPr>
        </p:pic>
        <p:pic>
          <p:nvPicPr>
            <p:cNvPr id="259" name="图片 258" descr="卡通人物&#10;&#10;中度可信度描述已自动生成">
              <a:extLst>
                <a:ext uri="{FF2B5EF4-FFF2-40B4-BE49-F238E27FC236}">
                  <a16:creationId xmlns:a16="http://schemas.microsoft.com/office/drawing/2014/main" id="{97DB644F-93BD-0711-6434-2CBDD241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275" y="12664784"/>
              <a:ext cx="1440000" cy="1440000"/>
            </a:xfrm>
            <a:prstGeom prst="rect">
              <a:avLst/>
            </a:prstGeom>
          </p:spPr>
        </p:pic>
        <p:pic>
          <p:nvPicPr>
            <p:cNvPr id="263" name="图片 262" descr="男人拿着球拍站在球场上&#10;&#10;中度可信度描述已自动生成">
              <a:extLst>
                <a:ext uri="{FF2B5EF4-FFF2-40B4-BE49-F238E27FC236}">
                  <a16:creationId xmlns:a16="http://schemas.microsoft.com/office/drawing/2014/main" id="{61BFBBDC-ED4A-F40A-C321-9E64BAC8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1" y="12658737"/>
              <a:ext cx="1440000" cy="1440000"/>
            </a:xfrm>
            <a:prstGeom prst="rect">
              <a:avLst/>
            </a:prstGeom>
          </p:spPr>
        </p:pic>
        <p:pic>
          <p:nvPicPr>
            <p:cNvPr id="267" name="图片 266" descr="拿着球拍的人&#10;&#10;描述已自动生成">
              <a:extLst>
                <a:ext uri="{FF2B5EF4-FFF2-40B4-BE49-F238E27FC236}">
                  <a16:creationId xmlns:a16="http://schemas.microsoft.com/office/drawing/2014/main" id="{9FC7916E-2527-5C4F-A0F1-C7EDAD52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13" y="12649293"/>
              <a:ext cx="1440000" cy="1440000"/>
            </a:xfrm>
            <a:prstGeom prst="rect">
              <a:avLst/>
            </a:prstGeom>
          </p:spPr>
        </p:pic>
        <p:pic>
          <p:nvPicPr>
            <p:cNvPr id="271" name="图片 270" descr="拿着球拍的人&#10;&#10;描述已自动生成">
              <a:extLst>
                <a:ext uri="{FF2B5EF4-FFF2-40B4-BE49-F238E27FC236}">
                  <a16:creationId xmlns:a16="http://schemas.microsoft.com/office/drawing/2014/main" id="{0283CCD0-CA3D-0823-65F8-7FA4D3F0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226" y="12657164"/>
              <a:ext cx="1440000" cy="1440000"/>
            </a:xfrm>
            <a:prstGeom prst="rect">
              <a:avLst/>
            </a:prstGeom>
          </p:spPr>
        </p:pic>
        <p:pic>
          <p:nvPicPr>
            <p:cNvPr id="275" name="图片 274" descr="图片包含 游戏机, 鸟&#10;&#10;描述已自动生成">
              <a:extLst>
                <a:ext uri="{FF2B5EF4-FFF2-40B4-BE49-F238E27FC236}">
                  <a16:creationId xmlns:a16="http://schemas.microsoft.com/office/drawing/2014/main" id="{2DD41D11-29CA-4CDA-09ED-CA5710F8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921" y="12649293"/>
              <a:ext cx="1440000" cy="1440000"/>
            </a:xfrm>
            <a:prstGeom prst="rect">
              <a:avLst/>
            </a:prstGeom>
          </p:spPr>
        </p:pic>
        <p:pic>
          <p:nvPicPr>
            <p:cNvPr id="279" name="图片 278" descr="图片包含 男人, 游戏机&#10;&#10;描述已自动生成">
              <a:extLst>
                <a:ext uri="{FF2B5EF4-FFF2-40B4-BE49-F238E27FC236}">
                  <a16:creationId xmlns:a16="http://schemas.microsoft.com/office/drawing/2014/main" id="{2E8BFA55-1C8A-F70F-BD89-C8696A38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9768" y="12656215"/>
              <a:ext cx="1440000" cy="1440000"/>
            </a:xfrm>
            <a:prstGeom prst="rect">
              <a:avLst/>
            </a:prstGeom>
          </p:spPr>
        </p:pic>
        <p:pic>
          <p:nvPicPr>
            <p:cNvPr id="283" name="图片 282" descr="男人拿着球拍站在球场边&#10;&#10;描述已自动生成">
              <a:extLst>
                <a:ext uri="{FF2B5EF4-FFF2-40B4-BE49-F238E27FC236}">
                  <a16:creationId xmlns:a16="http://schemas.microsoft.com/office/drawing/2014/main" id="{06011A6C-E786-919D-C464-116177ED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569" y="12667996"/>
              <a:ext cx="1440000" cy="1440000"/>
            </a:xfrm>
            <a:prstGeom prst="rect">
              <a:avLst/>
            </a:prstGeom>
          </p:spPr>
        </p:pic>
        <p:pic>
          <p:nvPicPr>
            <p:cNvPr id="287" name="图片 286" descr="手拿球拍的人&#10;&#10;描述已自动生成">
              <a:extLst>
                <a:ext uri="{FF2B5EF4-FFF2-40B4-BE49-F238E27FC236}">
                  <a16:creationId xmlns:a16="http://schemas.microsoft.com/office/drawing/2014/main" id="{A480B31F-403A-8F34-EFA0-73C52C1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623" y="12656215"/>
              <a:ext cx="1440000" cy="1440000"/>
            </a:xfrm>
            <a:prstGeom prst="rect">
              <a:avLst/>
            </a:prstGeom>
          </p:spPr>
        </p:pic>
        <p:pic>
          <p:nvPicPr>
            <p:cNvPr id="291" name="图片 290" descr="拿着球拍的人&#10;&#10;中度可信度描述已自动生成">
              <a:extLst>
                <a:ext uri="{FF2B5EF4-FFF2-40B4-BE49-F238E27FC236}">
                  <a16:creationId xmlns:a16="http://schemas.microsoft.com/office/drawing/2014/main" id="{C99A18EF-CBD3-54E1-C7C2-35F76F5C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594" y="12664784"/>
              <a:ext cx="1440000" cy="1440000"/>
            </a:xfrm>
            <a:prstGeom prst="rect">
              <a:avLst/>
            </a:prstGeom>
          </p:spPr>
        </p:pic>
        <p:pic>
          <p:nvPicPr>
            <p:cNvPr id="293" name="图片 292" descr="卡通人物&#10;&#10;中度可信度描述已自动生成">
              <a:extLst>
                <a:ext uri="{FF2B5EF4-FFF2-40B4-BE49-F238E27FC236}">
                  <a16:creationId xmlns:a16="http://schemas.microsoft.com/office/drawing/2014/main" id="{8F3EAC45-8237-FED5-F593-4B291EED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398" y="14087576"/>
              <a:ext cx="1440000" cy="1440000"/>
            </a:xfrm>
            <a:prstGeom prst="rect">
              <a:avLst/>
            </a:prstGeom>
          </p:spPr>
        </p:pic>
        <p:pic>
          <p:nvPicPr>
            <p:cNvPr id="295" name="图片 294" descr="人拿着球拍在球场上打球&#10;&#10;描述已自动生成">
              <a:extLst>
                <a:ext uri="{FF2B5EF4-FFF2-40B4-BE49-F238E27FC236}">
                  <a16:creationId xmlns:a16="http://schemas.microsoft.com/office/drawing/2014/main" id="{352BE4BA-625B-2BB1-9C56-B37B6BA2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0" y="14083909"/>
              <a:ext cx="1440000" cy="1440000"/>
            </a:xfrm>
            <a:prstGeom prst="rect">
              <a:avLst/>
            </a:prstGeom>
          </p:spPr>
        </p:pic>
        <p:pic>
          <p:nvPicPr>
            <p:cNvPr id="299" name="图片 298" descr="图片包含 运动, 体育, 路, 院子&#10;&#10;描述已自动生成">
              <a:extLst>
                <a:ext uri="{FF2B5EF4-FFF2-40B4-BE49-F238E27FC236}">
                  <a16:creationId xmlns:a16="http://schemas.microsoft.com/office/drawing/2014/main" id="{406B8049-1E30-DB73-381D-ED4839AD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250" y="14090832"/>
              <a:ext cx="1440000" cy="1440000"/>
            </a:xfrm>
            <a:prstGeom prst="rect">
              <a:avLst/>
            </a:prstGeom>
          </p:spPr>
        </p:pic>
        <p:pic>
          <p:nvPicPr>
            <p:cNvPr id="303" name="图片 302" descr="人手里拿着球拍在球场上打球&#10;&#10;低可信度描述已自动生成">
              <a:extLst>
                <a:ext uri="{FF2B5EF4-FFF2-40B4-BE49-F238E27FC236}">
                  <a16:creationId xmlns:a16="http://schemas.microsoft.com/office/drawing/2014/main" id="{1787FC6C-6CC6-97E3-B65B-C3E44B5E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243" y="14087576"/>
              <a:ext cx="1440000" cy="1440000"/>
            </a:xfrm>
            <a:prstGeom prst="rect">
              <a:avLst/>
            </a:prstGeom>
          </p:spPr>
        </p:pic>
        <p:pic>
          <p:nvPicPr>
            <p:cNvPr id="307" name="图片 306" descr="女人站着&#10;&#10;低可信度描述已自动生成">
              <a:extLst>
                <a:ext uri="{FF2B5EF4-FFF2-40B4-BE49-F238E27FC236}">
                  <a16:creationId xmlns:a16="http://schemas.microsoft.com/office/drawing/2014/main" id="{1D834E91-FCD5-9BFC-5AF2-688F9CB0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451" y="14081514"/>
              <a:ext cx="1440000" cy="1440000"/>
            </a:xfrm>
            <a:prstGeom prst="rect">
              <a:avLst/>
            </a:prstGeom>
          </p:spPr>
        </p:pic>
        <p:pic>
          <p:nvPicPr>
            <p:cNvPr id="311" name="图片 310" descr="拿着球拍的人&#10;&#10;中度可信度描述已自动生成">
              <a:extLst>
                <a:ext uri="{FF2B5EF4-FFF2-40B4-BE49-F238E27FC236}">
                  <a16:creationId xmlns:a16="http://schemas.microsoft.com/office/drawing/2014/main" id="{E2F33DE8-24A6-A864-D401-3B95A5541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623" y="14125900"/>
              <a:ext cx="1440000" cy="1440000"/>
            </a:xfrm>
            <a:prstGeom prst="rect">
              <a:avLst/>
            </a:prstGeom>
          </p:spPr>
        </p:pic>
        <p:pic>
          <p:nvPicPr>
            <p:cNvPr id="315" name="图片 314" descr="拿着球拍的人&#10;&#10;中度可信度描述已自动生成">
              <a:extLst>
                <a:ext uri="{FF2B5EF4-FFF2-40B4-BE49-F238E27FC236}">
                  <a16:creationId xmlns:a16="http://schemas.microsoft.com/office/drawing/2014/main" id="{C54E3E2C-4472-FBB1-A435-44B6BA51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372" y="14119494"/>
              <a:ext cx="1440000" cy="1440000"/>
            </a:xfrm>
            <a:prstGeom prst="rect">
              <a:avLst/>
            </a:prstGeom>
          </p:spPr>
        </p:pic>
        <p:pic>
          <p:nvPicPr>
            <p:cNvPr id="319" name="图片 318" descr="卡通人物&#10;&#10;低可信度描述已自动生成">
              <a:extLst>
                <a:ext uri="{FF2B5EF4-FFF2-40B4-BE49-F238E27FC236}">
                  <a16:creationId xmlns:a16="http://schemas.microsoft.com/office/drawing/2014/main" id="{155B9239-59BE-7F5A-6D40-4A357C1F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037" y="14096214"/>
              <a:ext cx="1440000" cy="1440000"/>
            </a:xfrm>
            <a:prstGeom prst="rect">
              <a:avLst/>
            </a:prstGeom>
          </p:spPr>
        </p:pic>
        <p:pic>
          <p:nvPicPr>
            <p:cNvPr id="323" name="图片 322" descr="卡通人物&#10;&#10;中度可信度描述已自动生成">
              <a:extLst>
                <a:ext uri="{FF2B5EF4-FFF2-40B4-BE49-F238E27FC236}">
                  <a16:creationId xmlns:a16="http://schemas.microsoft.com/office/drawing/2014/main" id="{CAA34A4A-39FE-CCB5-9315-000F0B3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4357" y="14119071"/>
              <a:ext cx="1440000" cy="1440000"/>
            </a:xfrm>
            <a:prstGeom prst="rect">
              <a:avLst/>
            </a:prstGeom>
          </p:spPr>
        </p:pic>
        <p:pic>
          <p:nvPicPr>
            <p:cNvPr id="327" name="图片 326" descr="手拿球拍的人&#10;&#10;描述已自动生成">
              <a:extLst>
                <a:ext uri="{FF2B5EF4-FFF2-40B4-BE49-F238E27FC236}">
                  <a16:creationId xmlns:a16="http://schemas.microsoft.com/office/drawing/2014/main" id="{7E81EB4E-B35B-5930-4D7D-52FEB9F37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03" y="14117558"/>
              <a:ext cx="1440000" cy="1440000"/>
            </a:xfrm>
            <a:prstGeom prst="rect">
              <a:avLst/>
            </a:prstGeom>
          </p:spPr>
        </p:pic>
        <p:pic>
          <p:nvPicPr>
            <p:cNvPr id="331" name="图片 330" descr="卡通人物&#10;&#10;中度可信度描述已自动生成">
              <a:extLst>
                <a:ext uri="{FF2B5EF4-FFF2-40B4-BE49-F238E27FC236}">
                  <a16:creationId xmlns:a16="http://schemas.microsoft.com/office/drawing/2014/main" id="{7881DA70-40E0-11F2-E557-EDBA83D9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019" y="15532978"/>
              <a:ext cx="1440000" cy="1440000"/>
            </a:xfrm>
            <a:prstGeom prst="rect">
              <a:avLst/>
            </a:prstGeom>
          </p:spPr>
        </p:pic>
        <p:pic>
          <p:nvPicPr>
            <p:cNvPr id="340" name="图片 339" descr="卡通人物&#10;&#10;低可信度描述已自动生成">
              <a:extLst>
                <a:ext uri="{FF2B5EF4-FFF2-40B4-BE49-F238E27FC236}">
                  <a16:creationId xmlns:a16="http://schemas.microsoft.com/office/drawing/2014/main" id="{009D4DC9-8E9E-1799-24A0-839ED118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611" y="15518903"/>
              <a:ext cx="1440000" cy="1440000"/>
            </a:xfrm>
            <a:prstGeom prst="rect">
              <a:avLst/>
            </a:prstGeom>
          </p:spPr>
        </p:pic>
        <p:pic>
          <p:nvPicPr>
            <p:cNvPr id="348" name="图片 347" descr="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5A3D40AB-6956-5A93-5A59-C905EC108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9" y="15528513"/>
              <a:ext cx="1440000" cy="1440000"/>
            </a:xfrm>
            <a:prstGeom prst="rect">
              <a:avLst/>
            </a:prstGeom>
          </p:spPr>
        </p:pic>
        <p:pic>
          <p:nvPicPr>
            <p:cNvPr id="350" name="图片 349" descr="人手里拿着球拍&#10;&#10;中度可信度描述已自动生成">
              <a:extLst>
                <a:ext uri="{FF2B5EF4-FFF2-40B4-BE49-F238E27FC236}">
                  <a16:creationId xmlns:a16="http://schemas.microsoft.com/office/drawing/2014/main" id="{00B73C91-C0C1-15E2-5DF4-6BA7D290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995" y="15528513"/>
              <a:ext cx="1440000" cy="1440000"/>
            </a:xfrm>
            <a:prstGeom prst="rect">
              <a:avLst/>
            </a:prstGeom>
          </p:spPr>
        </p:pic>
        <p:pic>
          <p:nvPicPr>
            <p:cNvPr id="352" name="图片 351" descr="卡通人物&#10;&#10;中度可信度描述已自动生成">
              <a:extLst>
                <a:ext uri="{FF2B5EF4-FFF2-40B4-BE49-F238E27FC236}">
                  <a16:creationId xmlns:a16="http://schemas.microsoft.com/office/drawing/2014/main" id="{63367FF4-9989-2893-3595-EE2C2A59E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886" y="15528513"/>
              <a:ext cx="1440000" cy="1440000"/>
            </a:xfrm>
            <a:prstGeom prst="rect">
              <a:avLst/>
            </a:prstGeom>
          </p:spPr>
        </p:pic>
        <p:pic>
          <p:nvPicPr>
            <p:cNvPr id="354" name="图片 353" descr="游戏机里面的人物&#10;&#10;低可信度描述已自动生成">
              <a:extLst>
                <a:ext uri="{FF2B5EF4-FFF2-40B4-BE49-F238E27FC236}">
                  <a16:creationId xmlns:a16="http://schemas.microsoft.com/office/drawing/2014/main" id="{D54B1322-4C30-5437-C84C-E2C88690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8366" y="15540328"/>
              <a:ext cx="1440000" cy="1440000"/>
            </a:xfrm>
            <a:prstGeom prst="rect">
              <a:avLst/>
            </a:prstGeom>
          </p:spPr>
        </p:pic>
        <p:pic>
          <p:nvPicPr>
            <p:cNvPr id="356" name="图片 355" descr="男人拿着球拍在球场上打球&#10;&#10;描述已自动生成">
              <a:extLst>
                <a:ext uri="{FF2B5EF4-FFF2-40B4-BE49-F238E27FC236}">
                  <a16:creationId xmlns:a16="http://schemas.microsoft.com/office/drawing/2014/main" id="{C223EEAD-A3AE-A193-45A4-B1794CA8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612" y="15554420"/>
              <a:ext cx="1440000" cy="1440000"/>
            </a:xfrm>
            <a:prstGeom prst="rect">
              <a:avLst/>
            </a:prstGeom>
          </p:spPr>
        </p:pic>
        <p:pic>
          <p:nvPicPr>
            <p:cNvPr id="358" name="图片 357" descr="人的脸被修图上卡通人物&#10;&#10;低可信度描述已自动生成">
              <a:extLst>
                <a:ext uri="{FF2B5EF4-FFF2-40B4-BE49-F238E27FC236}">
                  <a16:creationId xmlns:a16="http://schemas.microsoft.com/office/drawing/2014/main" id="{08010EEB-FAED-1B38-A726-8414FAC8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2889" y="15563608"/>
              <a:ext cx="1440000" cy="1440000"/>
            </a:xfrm>
            <a:prstGeom prst="rect">
              <a:avLst/>
            </a:prstGeom>
          </p:spPr>
        </p:pic>
        <p:pic>
          <p:nvPicPr>
            <p:cNvPr id="360" name="图片 359" descr="图片包含 球拍, 男人, 照片, 播放&#10;&#10;描述已自动生成">
              <a:extLst>
                <a:ext uri="{FF2B5EF4-FFF2-40B4-BE49-F238E27FC236}">
                  <a16:creationId xmlns:a16="http://schemas.microsoft.com/office/drawing/2014/main" id="{CE680A2A-4493-63F6-CCEA-5AEB41F3C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370" y="15559070"/>
              <a:ext cx="1440000" cy="1440000"/>
            </a:xfrm>
            <a:prstGeom prst="rect">
              <a:avLst/>
            </a:prstGeom>
          </p:spPr>
        </p:pic>
        <p:pic>
          <p:nvPicPr>
            <p:cNvPr id="362" name="图片 361" descr="游戏机里面的人物&#10;&#10;低可信度描述已自动生成">
              <a:extLst>
                <a:ext uri="{FF2B5EF4-FFF2-40B4-BE49-F238E27FC236}">
                  <a16:creationId xmlns:a16="http://schemas.microsoft.com/office/drawing/2014/main" id="{E46DD8AF-0B74-E526-EB40-194B308F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0921" y="15559070"/>
              <a:ext cx="1440000" cy="1440000"/>
            </a:xfrm>
            <a:prstGeom prst="rect">
              <a:avLst/>
            </a:prstGeom>
          </p:spPr>
        </p:pic>
        <p:pic>
          <p:nvPicPr>
            <p:cNvPr id="364" name="图片 363" descr="卡通人物&#10;&#10;中度可信度描述已自动生成">
              <a:extLst>
                <a:ext uri="{FF2B5EF4-FFF2-40B4-BE49-F238E27FC236}">
                  <a16:creationId xmlns:a16="http://schemas.microsoft.com/office/drawing/2014/main" id="{B70565AB-85CD-CFFD-7DC1-120D30AD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60" y="16958705"/>
              <a:ext cx="1440000" cy="1440000"/>
            </a:xfrm>
            <a:prstGeom prst="rect">
              <a:avLst/>
            </a:prstGeom>
          </p:spPr>
        </p:pic>
        <p:pic>
          <p:nvPicPr>
            <p:cNvPr id="366" name="图片 365" descr="男人拿着球拍在球场上打球&#10;&#10;描述已自动生成">
              <a:extLst>
                <a:ext uri="{FF2B5EF4-FFF2-40B4-BE49-F238E27FC236}">
                  <a16:creationId xmlns:a16="http://schemas.microsoft.com/office/drawing/2014/main" id="{4A6CAA13-8E93-B3F9-EF0B-FDD0DB89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1" y="16972978"/>
              <a:ext cx="1440000" cy="1440000"/>
            </a:xfrm>
            <a:prstGeom prst="rect">
              <a:avLst/>
            </a:prstGeom>
          </p:spPr>
        </p:pic>
        <p:pic>
          <p:nvPicPr>
            <p:cNvPr id="368" name="图片 367" descr="人拿着球拍在球场上打球&#10;&#10;低可信度描述已自动生成">
              <a:extLst>
                <a:ext uri="{FF2B5EF4-FFF2-40B4-BE49-F238E27FC236}">
                  <a16:creationId xmlns:a16="http://schemas.microsoft.com/office/drawing/2014/main" id="{DA4F86A9-FE7F-E1B6-6AEE-A6995DEC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34" y="16972978"/>
              <a:ext cx="1440000" cy="1440000"/>
            </a:xfrm>
            <a:prstGeom prst="rect">
              <a:avLst/>
            </a:prstGeom>
          </p:spPr>
        </p:pic>
        <p:pic>
          <p:nvPicPr>
            <p:cNvPr id="370" name="图片 369" descr="人拿着球拍在球场上打球&#10;&#10;低可信度描述已自动生成">
              <a:extLst>
                <a:ext uri="{FF2B5EF4-FFF2-40B4-BE49-F238E27FC236}">
                  <a16:creationId xmlns:a16="http://schemas.microsoft.com/office/drawing/2014/main" id="{77E04585-F2D4-BD00-1FCE-E7A9A9E9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842" y="16971423"/>
              <a:ext cx="1440000" cy="1440000"/>
            </a:xfrm>
            <a:prstGeom prst="rect">
              <a:avLst/>
            </a:prstGeom>
          </p:spPr>
        </p:pic>
        <p:pic>
          <p:nvPicPr>
            <p:cNvPr id="372" name="图片 371" descr="卡通人物&#10;&#10;低可信度描述已自动生成">
              <a:extLst>
                <a:ext uri="{FF2B5EF4-FFF2-40B4-BE49-F238E27FC236}">
                  <a16:creationId xmlns:a16="http://schemas.microsoft.com/office/drawing/2014/main" id="{8A774689-0C26-251E-55C4-994831C1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339" y="16967666"/>
              <a:ext cx="1440000" cy="1440000"/>
            </a:xfrm>
            <a:prstGeom prst="rect">
              <a:avLst/>
            </a:prstGeom>
          </p:spPr>
        </p:pic>
        <p:pic>
          <p:nvPicPr>
            <p:cNvPr id="374" name="图片 373" descr="人在玩飞盘&#10;&#10;中度可信度描述已自动生成">
              <a:extLst>
                <a:ext uri="{FF2B5EF4-FFF2-40B4-BE49-F238E27FC236}">
                  <a16:creationId xmlns:a16="http://schemas.microsoft.com/office/drawing/2014/main" id="{8874F60B-8340-3038-173E-795FC569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63" y="16999070"/>
              <a:ext cx="1440000" cy="1440000"/>
            </a:xfrm>
            <a:prstGeom prst="rect">
              <a:avLst/>
            </a:prstGeom>
          </p:spPr>
        </p:pic>
        <p:pic>
          <p:nvPicPr>
            <p:cNvPr id="376" name="图片 375" descr="人拿着球拍站在球场上打球&#10;&#10;中度可信度描述已自动生成">
              <a:extLst>
                <a:ext uri="{FF2B5EF4-FFF2-40B4-BE49-F238E27FC236}">
                  <a16:creationId xmlns:a16="http://schemas.microsoft.com/office/drawing/2014/main" id="{1C028616-D53D-B663-A831-9CDDAE81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98" y="16985633"/>
              <a:ext cx="1440000" cy="1440000"/>
            </a:xfrm>
            <a:prstGeom prst="rect">
              <a:avLst/>
            </a:prstGeom>
          </p:spPr>
        </p:pic>
        <p:pic>
          <p:nvPicPr>
            <p:cNvPr id="378" name="图片 377" descr="手拿球拍的人&#10;&#10;描述已自动生成">
              <a:extLst>
                <a:ext uri="{FF2B5EF4-FFF2-40B4-BE49-F238E27FC236}">
                  <a16:creationId xmlns:a16="http://schemas.microsoft.com/office/drawing/2014/main" id="{FF2F9100-AE08-E34D-52FA-12D9028C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50" y="16991683"/>
              <a:ext cx="1440000" cy="1440000"/>
            </a:xfrm>
            <a:prstGeom prst="rect">
              <a:avLst/>
            </a:prstGeom>
          </p:spPr>
        </p:pic>
        <p:pic>
          <p:nvPicPr>
            <p:cNvPr id="380" name="图片 379" descr="人拿着球拍在球场上打球&#10;&#10;低可信度描述已自动生成">
              <a:extLst>
                <a:ext uri="{FF2B5EF4-FFF2-40B4-BE49-F238E27FC236}">
                  <a16:creationId xmlns:a16="http://schemas.microsoft.com/office/drawing/2014/main" id="{A6F91349-9EB0-6767-19F7-B21E8EF9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817" y="16985633"/>
              <a:ext cx="1440000" cy="1440000"/>
            </a:xfrm>
            <a:prstGeom prst="rect">
              <a:avLst/>
            </a:prstGeom>
          </p:spPr>
        </p:pic>
        <p:pic>
          <p:nvPicPr>
            <p:cNvPr id="382" name="图片 381" descr="人在玩飞盘&#10;&#10;中度可信度描述已自动生成">
              <a:extLst>
                <a:ext uri="{FF2B5EF4-FFF2-40B4-BE49-F238E27FC236}">
                  <a16:creationId xmlns:a16="http://schemas.microsoft.com/office/drawing/2014/main" id="{C2654271-81C1-8305-99FD-1D5E26968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0562" y="16971423"/>
              <a:ext cx="1440000" cy="1440000"/>
            </a:xfrm>
            <a:prstGeom prst="rect">
              <a:avLst/>
            </a:prstGeom>
          </p:spPr>
        </p:pic>
        <p:pic>
          <p:nvPicPr>
            <p:cNvPr id="384" name="图片 383" descr="卡通人物&#10;&#10;中度可信度描述已自动生成">
              <a:extLst>
                <a:ext uri="{FF2B5EF4-FFF2-40B4-BE49-F238E27FC236}">
                  <a16:creationId xmlns:a16="http://schemas.microsoft.com/office/drawing/2014/main" id="{A32F0EAC-4B89-23EC-27B2-A3DE9E23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60" y="18397348"/>
              <a:ext cx="1440000" cy="1440000"/>
            </a:xfrm>
            <a:prstGeom prst="rect">
              <a:avLst/>
            </a:prstGeom>
          </p:spPr>
        </p:pic>
        <p:pic>
          <p:nvPicPr>
            <p:cNvPr id="386" name="图片 385" descr="人拿着球拍在球场上打球&#10;&#10;中度可信度描述已自动生成">
              <a:extLst>
                <a:ext uri="{FF2B5EF4-FFF2-40B4-BE49-F238E27FC236}">
                  <a16:creationId xmlns:a16="http://schemas.microsoft.com/office/drawing/2014/main" id="{6A008074-D9BA-3448-D191-C6F837EA6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1" y="18412978"/>
              <a:ext cx="1440000" cy="1440000"/>
            </a:xfrm>
            <a:prstGeom prst="rect">
              <a:avLst/>
            </a:prstGeom>
          </p:spPr>
        </p:pic>
        <p:pic>
          <p:nvPicPr>
            <p:cNvPr id="388" name="图片 387" descr="图片包含 体育, 运动, 户外, 院子&#10;&#10;描述已自动生成">
              <a:extLst>
                <a:ext uri="{FF2B5EF4-FFF2-40B4-BE49-F238E27FC236}">
                  <a16:creationId xmlns:a16="http://schemas.microsoft.com/office/drawing/2014/main" id="{0CC8D1F1-005F-0BEF-D826-4DD9BB5C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13" y="18411423"/>
              <a:ext cx="1440000" cy="1440000"/>
            </a:xfrm>
            <a:prstGeom prst="rect">
              <a:avLst/>
            </a:prstGeom>
          </p:spPr>
        </p:pic>
        <p:pic>
          <p:nvPicPr>
            <p:cNvPr id="390" name="图片 389" descr="人手里拿着球拍&#10;&#10;中度可信度描述已自动生成">
              <a:extLst>
                <a:ext uri="{FF2B5EF4-FFF2-40B4-BE49-F238E27FC236}">
                  <a16:creationId xmlns:a16="http://schemas.microsoft.com/office/drawing/2014/main" id="{D8DE32EB-2195-EEA9-6853-466530E5E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076" y="18411423"/>
              <a:ext cx="1440000" cy="1440000"/>
            </a:xfrm>
            <a:prstGeom prst="rect">
              <a:avLst/>
            </a:prstGeom>
          </p:spPr>
        </p:pic>
        <p:pic>
          <p:nvPicPr>
            <p:cNvPr id="392" name="图片 391" descr="人在玩飞盘&#10;&#10;描述已自动生成">
              <a:extLst>
                <a:ext uri="{FF2B5EF4-FFF2-40B4-BE49-F238E27FC236}">
                  <a16:creationId xmlns:a16="http://schemas.microsoft.com/office/drawing/2014/main" id="{FE49FB8F-DBD6-6ADA-F751-719B2C1A6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793" y="18412978"/>
              <a:ext cx="1440000" cy="1440000"/>
            </a:xfrm>
            <a:prstGeom prst="rect">
              <a:avLst/>
            </a:prstGeom>
          </p:spPr>
        </p:pic>
        <p:pic>
          <p:nvPicPr>
            <p:cNvPr id="394" name="图片 393" descr="图片包含 游戏机, 女人&#10;&#10;描述已自动生成">
              <a:extLst>
                <a:ext uri="{FF2B5EF4-FFF2-40B4-BE49-F238E27FC236}">
                  <a16:creationId xmlns:a16="http://schemas.microsoft.com/office/drawing/2014/main" id="{88034771-8DEA-E56B-87DB-85766979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0562" y="18418344"/>
              <a:ext cx="1440000" cy="1440000"/>
            </a:xfrm>
            <a:prstGeom prst="rect">
              <a:avLst/>
            </a:prstGeom>
          </p:spPr>
        </p:pic>
        <p:pic>
          <p:nvPicPr>
            <p:cNvPr id="396" name="图片 395" descr="卡通人物&#10;&#10;低可信度描述已自动生成">
              <a:extLst>
                <a:ext uri="{FF2B5EF4-FFF2-40B4-BE49-F238E27FC236}">
                  <a16:creationId xmlns:a16="http://schemas.microsoft.com/office/drawing/2014/main" id="{33FAC509-7F9B-AC92-164A-B4DD10BD9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5428" y="18467717"/>
              <a:ext cx="1440000" cy="1440000"/>
            </a:xfrm>
            <a:prstGeom prst="rect">
              <a:avLst/>
            </a:prstGeom>
          </p:spPr>
        </p:pic>
        <p:pic>
          <p:nvPicPr>
            <p:cNvPr id="398" name="图片 397" descr="男人拿着球拍在球场上打球&#10;&#10;描述已自动生成">
              <a:extLst>
                <a:ext uri="{FF2B5EF4-FFF2-40B4-BE49-F238E27FC236}">
                  <a16:creationId xmlns:a16="http://schemas.microsoft.com/office/drawing/2014/main" id="{467F0D21-0E8D-689C-6F53-E7F057E0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679" y="18420559"/>
              <a:ext cx="1440000" cy="1440000"/>
            </a:xfrm>
            <a:prstGeom prst="rect">
              <a:avLst/>
            </a:prstGeom>
          </p:spPr>
        </p:pic>
        <p:pic>
          <p:nvPicPr>
            <p:cNvPr id="400" name="图片 399" descr="女人拿着球拍在球场上打球&#10;&#10;低可信度描述已自动生成">
              <a:extLst>
                <a:ext uri="{FF2B5EF4-FFF2-40B4-BE49-F238E27FC236}">
                  <a16:creationId xmlns:a16="http://schemas.microsoft.com/office/drawing/2014/main" id="{1CD125CE-5EEB-96C3-6F8D-7F9B798B7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370" y="18424853"/>
              <a:ext cx="1440000" cy="1440000"/>
            </a:xfrm>
            <a:prstGeom prst="rect">
              <a:avLst/>
            </a:prstGeom>
          </p:spPr>
        </p:pic>
        <p:pic>
          <p:nvPicPr>
            <p:cNvPr id="402" name="图片 401" descr="拿着球拍的女人&#10;&#10;描述已自动生成">
              <a:extLst>
                <a:ext uri="{FF2B5EF4-FFF2-40B4-BE49-F238E27FC236}">
                  <a16:creationId xmlns:a16="http://schemas.microsoft.com/office/drawing/2014/main" id="{793D02B2-A5E3-A30E-E3CF-4E371EB34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4748" y="18414153"/>
              <a:ext cx="1440000" cy="1440000"/>
            </a:xfrm>
            <a:prstGeom prst="rect">
              <a:avLst/>
            </a:prstGeom>
          </p:spPr>
        </p:pic>
        <p:pic>
          <p:nvPicPr>
            <p:cNvPr id="14" name="图片 13" descr="图片包含 游戏机, 播放器&#10;&#10;描述已自动生成">
              <a:extLst>
                <a:ext uri="{FF2B5EF4-FFF2-40B4-BE49-F238E27FC236}">
                  <a16:creationId xmlns:a16="http://schemas.microsoft.com/office/drawing/2014/main" id="{2FF4BD2E-DA93-3053-81B0-45389F227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057" y="19672265"/>
              <a:ext cx="1440000" cy="1440000"/>
            </a:xfrm>
            <a:prstGeom prst="rect">
              <a:avLst/>
            </a:prstGeom>
          </p:spPr>
        </p:pic>
        <p:pic>
          <p:nvPicPr>
            <p:cNvPr id="16" name="图片 15" descr="卡通人物&#10;&#10;低可信度描述已自动生成">
              <a:extLst>
                <a:ext uri="{FF2B5EF4-FFF2-40B4-BE49-F238E27FC236}">
                  <a16:creationId xmlns:a16="http://schemas.microsoft.com/office/drawing/2014/main" id="{A126B31C-4B33-2086-CE32-CAAAF974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66" y="19678692"/>
              <a:ext cx="1440000" cy="1440000"/>
            </a:xfrm>
            <a:prstGeom prst="rect">
              <a:avLst/>
            </a:prstGeom>
          </p:spPr>
        </p:pic>
        <p:pic>
          <p:nvPicPr>
            <p:cNvPr id="18" name="图片 17" descr="棒球员拿着棒球棍的男人&#10;&#10;中度可信度描述已自动生成">
              <a:extLst>
                <a:ext uri="{FF2B5EF4-FFF2-40B4-BE49-F238E27FC236}">
                  <a16:creationId xmlns:a16="http://schemas.microsoft.com/office/drawing/2014/main" id="{ABD8808A-0570-497C-D692-BB737BF92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9" y="19658776"/>
              <a:ext cx="1440000" cy="1440000"/>
            </a:xfrm>
            <a:prstGeom prst="rect">
              <a:avLst/>
            </a:prstGeom>
          </p:spPr>
        </p:pic>
        <p:pic>
          <p:nvPicPr>
            <p:cNvPr id="20" name="图片 19" descr="图形用户界面, 网站&#10;&#10;描述已自动生成">
              <a:extLst>
                <a:ext uri="{FF2B5EF4-FFF2-40B4-BE49-F238E27FC236}">
                  <a16:creationId xmlns:a16="http://schemas.microsoft.com/office/drawing/2014/main" id="{0780F9EE-0B0D-009C-C5AB-0D34E06F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732" y="19672407"/>
              <a:ext cx="1440000" cy="1440000"/>
            </a:xfrm>
            <a:prstGeom prst="rect">
              <a:avLst/>
            </a:prstGeom>
          </p:spPr>
        </p:pic>
        <p:pic>
          <p:nvPicPr>
            <p:cNvPr id="22" name="图片 21" descr="图形用户界面, 网站&#10;&#10;描述已自动生成">
              <a:extLst>
                <a:ext uri="{FF2B5EF4-FFF2-40B4-BE49-F238E27FC236}">
                  <a16:creationId xmlns:a16="http://schemas.microsoft.com/office/drawing/2014/main" id="{5B6EAD8D-52CF-D505-54BD-DB54BC9F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316" y="19665044"/>
              <a:ext cx="1440000" cy="1440000"/>
            </a:xfrm>
            <a:prstGeom prst="rect">
              <a:avLst/>
            </a:prstGeom>
          </p:spPr>
        </p:pic>
        <p:pic>
          <p:nvPicPr>
            <p:cNvPr id="24" name="图片 23" descr="卡通人物&#10;&#10;低可信度描述已自动生成">
              <a:extLst>
                <a:ext uri="{FF2B5EF4-FFF2-40B4-BE49-F238E27FC236}">
                  <a16:creationId xmlns:a16="http://schemas.microsoft.com/office/drawing/2014/main" id="{C0D948C5-AE72-BA8A-DF38-DDC88B9B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051" y="19666057"/>
              <a:ext cx="1440000" cy="1440000"/>
            </a:xfrm>
            <a:prstGeom prst="rect">
              <a:avLst/>
            </a:prstGeom>
          </p:spPr>
        </p:pic>
        <p:pic>
          <p:nvPicPr>
            <p:cNvPr id="26" name="图片 25" descr="棒球员拿着棒球棍的男人&#10;&#10;中度可信度描述已自动生成">
              <a:extLst>
                <a:ext uri="{FF2B5EF4-FFF2-40B4-BE49-F238E27FC236}">
                  <a16:creationId xmlns:a16="http://schemas.microsoft.com/office/drawing/2014/main" id="{395371F4-3821-3730-2AB9-49F5B001E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69" y="19666725"/>
              <a:ext cx="1440000" cy="1440000"/>
            </a:xfrm>
            <a:prstGeom prst="rect">
              <a:avLst/>
            </a:prstGeom>
          </p:spPr>
        </p:pic>
        <p:pic>
          <p:nvPicPr>
            <p:cNvPr id="28" name="图片 27" descr="文本&#10;&#10;低可信度描述已自动生成">
              <a:extLst>
                <a:ext uri="{FF2B5EF4-FFF2-40B4-BE49-F238E27FC236}">
                  <a16:creationId xmlns:a16="http://schemas.microsoft.com/office/drawing/2014/main" id="{6BE48158-92C3-8312-7C1F-E8DDFA69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974" y="19666057"/>
              <a:ext cx="1440000" cy="1440000"/>
            </a:xfrm>
            <a:prstGeom prst="rect">
              <a:avLst/>
            </a:prstGeom>
          </p:spPr>
        </p:pic>
        <p:pic>
          <p:nvPicPr>
            <p:cNvPr id="30" name="图片 29" descr="图片包含 文本&#10;&#10;描述已自动生成">
              <a:extLst>
                <a:ext uri="{FF2B5EF4-FFF2-40B4-BE49-F238E27FC236}">
                  <a16:creationId xmlns:a16="http://schemas.microsoft.com/office/drawing/2014/main" id="{5CC7AAB8-3509-EF54-92CF-34910434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427" y="19665044"/>
              <a:ext cx="1440000" cy="1440000"/>
            </a:xfrm>
            <a:prstGeom prst="rect">
              <a:avLst/>
            </a:prstGeom>
          </p:spPr>
        </p:pic>
        <p:pic>
          <p:nvPicPr>
            <p:cNvPr id="32" name="图片 31" descr="卡通人物&#10;&#10;低可信度描述已自动生成">
              <a:extLst>
                <a:ext uri="{FF2B5EF4-FFF2-40B4-BE49-F238E27FC236}">
                  <a16:creationId xmlns:a16="http://schemas.microsoft.com/office/drawing/2014/main" id="{FE0F889A-B8C9-49BB-684C-92EAB4ED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3159" y="19660322"/>
              <a:ext cx="1440000" cy="1440000"/>
            </a:xfrm>
            <a:prstGeom prst="rect">
              <a:avLst/>
            </a:prstGeom>
          </p:spPr>
        </p:pic>
        <p:pic>
          <p:nvPicPr>
            <p:cNvPr id="34" name="图片 33" descr="图片包含 女人, 播放器, 球, 播放&#10;&#10;描述已自动生成">
              <a:extLst>
                <a:ext uri="{FF2B5EF4-FFF2-40B4-BE49-F238E27FC236}">
                  <a16:creationId xmlns:a16="http://schemas.microsoft.com/office/drawing/2014/main" id="{6414E282-8B5E-EE92-AE57-875C24A6A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983" y="21111759"/>
              <a:ext cx="1440000" cy="1440000"/>
            </a:xfrm>
            <a:prstGeom prst="rect">
              <a:avLst/>
            </a:prstGeom>
          </p:spPr>
        </p:pic>
        <p:pic>
          <p:nvPicPr>
            <p:cNvPr id="36" name="图片 35" descr="图片包含 女人, 播放器, 球, 摆动&#10;&#10;描述已自动生成">
              <a:extLst>
                <a:ext uri="{FF2B5EF4-FFF2-40B4-BE49-F238E27FC236}">
                  <a16:creationId xmlns:a16="http://schemas.microsoft.com/office/drawing/2014/main" id="{85285970-3298-2BCF-8C41-0A47E268B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855" y="21118375"/>
              <a:ext cx="1440000" cy="1440000"/>
            </a:xfrm>
            <a:prstGeom prst="rect">
              <a:avLst/>
            </a:prstGeom>
          </p:spPr>
        </p:pic>
        <p:pic>
          <p:nvPicPr>
            <p:cNvPr id="38" name="图片 37" descr="图片包含 体育, 运动, 播放器, 女人&#10;&#10;描述已自动生成">
              <a:extLst>
                <a:ext uri="{FF2B5EF4-FFF2-40B4-BE49-F238E27FC236}">
                  <a16:creationId xmlns:a16="http://schemas.microsoft.com/office/drawing/2014/main" id="{69764442-6220-5217-6EF9-8C551BE8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9" y="21105044"/>
              <a:ext cx="1440000" cy="1440000"/>
            </a:xfrm>
            <a:prstGeom prst="rect">
              <a:avLst/>
            </a:prstGeom>
          </p:spPr>
        </p:pic>
        <p:pic>
          <p:nvPicPr>
            <p:cNvPr id="40" name="图片 39" descr="图片包含 播放器, 建筑, 体育, 站&#10;&#10;描述已自动生成">
              <a:extLst>
                <a:ext uri="{FF2B5EF4-FFF2-40B4-BE49-F238E27FC236}">
                  <a16:creationId xmlns:a16="http://schemas.microsoft.com/office/drawing/2014/main" id="{FE752CE6-8D2F-7095-46B0-7870E481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75" y="21106371"/>
              <a:ext cx="1440000" cy="1440000"/>
            </a:xfrm>
            <a:prstGeom prst="rect">
              <a:avLst/>
            </a:prstGeom>
          </p:spPr>
        </p:pic>
        <p:pic>
          <p:nvPicPr>
            <p:cNvPr id="42" name="图片 41" descr="图片包含 播放器, 体育, 站, 棒球&#10;&#10;描述已自动生成">
              <a:extLst>
                <a:ext uri="{FF2B5EF4-FFF2-40B4-BE49-F238E27FC236}">
                  <a16:creationId xmlns:a16="http://schemas.microsoft.com/office/drawing/2014/main" id="{E4580D56-A9E0-77CD-954E-0F5CA5AC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367" y="21105044"/>
              <a:ext cx="1440000" cy="1440000"/>
            </a:xfrm>
            <a:prstGeom prst="rect">
              <a:avLst/>
            </a:prstGeom>
          </p:spPr>
        </p:pic>
        <p:pic>
          <p:nvPicPr>
            <p:cNvPr id="44" name="图片 43" descr="人在玩飞盘&#10;&#10;中度可信度描述已自动生成">
              <a:extLst>
                <a:ext uri="{FF2B5EF4-FFF2-40B4-BE49-F238E27FC236}">
                  <a16:creationId xmlns:a16="http://schemas.microsoft.com/office/drawing/2014/main" id="{4C2EED18-ABFC-9651-AEA5-41D809E3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6133" y="21104086"/>
              <a:ext cx="1440000" cy="1440000"/>
            </a:xfrm>
            <a:prstGeom prst="rect">
              <a:avLst/>
            </a:prstGeom>
          </p:spPr>
        </p:pic>
        <p:pic>
          <p:nvPicPr>
            <p:cNvPr id="46" name="图片 45" descr="图片包含 女人, 播放器, 游戏机, 院子&#10;&#10;描述已自动生成">
              <a:extLst>
                <a:ext uri="{FF2B5EF4-FFF2-40B4-BE49-F238E27FC236}">
                  <a16:creationId xmlns:a16="http://schemas.microsoft.com/office/drawing/2014/main" id="{5AE5FF4B-F06E-BCC1-65AA-1C9C61370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0598" y="21106371"/>
              <a:ext cx="1440000" cy="1440000"/>
            </a:xfrm>
            <a:prstGeom prst="rect">
              <a:avLst/>
            </a:prstGeom>
          </p:spPr>
        </p:pic>
        <p:pic>
          <p:nvPicPr>
            <p:cNvPr id="48" name="图片 47" descr="打棒球的男人&#10;&#10;描述已自动生成">
              <a:extLst>
                <a:ext uri="{FF2B5EF4-FFF2-40B4-BE49-F238E27FC236}">
                  <a16:creationId xmlns:a16="http://schemas.microsoft.com/office/drawing/2014/main" id="{C113CE14-C6B5-3663-D88A-6E0F1E3EF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185" y="21108849"/>
              <a:ext cx="1440000" cy="1440000"/>
            </a:xfrm>
            <a:prstGeom prst="rect">
              <a:avLst/>
            </a:prstGeom>
          </p:spPr>
        </p:pic>
        <p:pic>
          <p:nvPicPr>
            <p:cNvPr id="50" name="图片 49" descr="打棒球的人&#10;&#10;描述已自动生成">
              <a:extLst>
                <a:ext uri="{FF2B5EF4-FFF2-40B4-BE49-F238E27FC236}">
                  <a16:creationId xmlns:a16="http://schemas.microsoft.com/office/drawing/2014/main" id="{C428E6F1-C8BE-EA71-F08B-BCE8B3102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974" y="21108849"/>
              <a:ext cx="1440000" cy="1440000"/>
            </a:xfrm>
            <a:prstGeom prst="rect">
              <a:avLst/>
            </a:prstGeom>
          </p:spPr>
        </p:pic>
        <p:pic>
          <p:nvPicPr>
            <p:cNvPr id="52" name="图片 51" descr="打棒球的人&#10;&#10;描述已自动生成">
              <a:extLst>
                <a:ext uri="{FF2B5EF4-FFF2-40B4-BE49-F238E27FC236}">
                  <a16:creationId xmlns:a16="http://schemas.microsoft.com/office/drawing/2014/main" id="{7642967D-21B4-3872-C0A8-BAEE94A0B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0974" y="21108849"/>
              <a:ext cx="1440000" cy="144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D1547C3-DD9C-218E-6F56-92106D9FD8E4}"/>
                </a:ext>
              </a:extLst>
            </p:cNvPr>
            <p:cNvSpPr txBox="1"/>
            <p:nvPr/>
          </p:nvSpPr>
          <p:spPr>
            <a:xfrm>
              <a:off x="2377986" y="182064"/>
              <a:ext cx="137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摄像机视角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1F8DFEE-99D8-F881-BC29-9AAAE10A03A5}"/>
                </a:ext>
              </a:extLst>
            </p:cNvPr>
            <p:cNvSpPr txBox="1"/>
            <p:nvPr/>
          </p:nvSpPr>
          <p:spPr>
            <a:xfrm>
              <a:off x="5306864" y="182064"/>
              <a:ext cx="11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侧面视角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678B890-7F14-716E-97B3-DEB7895AB2C4}"/>
                </a:ext>
              </a:extLst>
            </p:cNvPr>
            <p:cNvSpPr txBox="1"/>
            <p:nvPr/>
          </p:nvSpPr>
          <p:spPr>
            <a:xfrm>
              <a:off x="7511946" y="366730"/>
              <a:ext cx="110807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输入图片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C5DFD38-DFF1-3CDE-0F89-3623B8431AB5}"/>
                </a:ext>
              </a:extLst>
            </p:cNvPr>
            <p:cNvSpPr txBox="1"/>
            <p:nvPr/>
          </p:nvSpPr>
          <p:spPr>
            <a:xfrm>
              <a:off x="9061566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ADFCFF1-FDEC-8784-6F76-14452A676865}"/>
                </a:ext>
              </a:extLst>
            </p:cNvPr>
            <p:cNvSpPr txBox="1"/>
            <p:nvPr/>
          </p:nvSpPr>
          <p:spPr>
            <a:xfrm>
              <a:off x="10651314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C385EB6-9810-F36F-7DE7-3EBB9A8D5986}"/>
                </a:ext>
              </a:extLst>
            </p:cNvPr>
            <p:cNvSpPr txBox="1"/>
            <p:nvPr/>
          </p:nvSpPr>
          <p:spPr>
            <a:xfrm>
              <a:off x="11942197" y="624427"/>
              <a:ext cx="939447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PHOSA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454E64D-3D34-ED3E-D1B7-2284AFEB2AB3}"/>
                </a:ext>
              </a:extLst>
            </p:cNvPr>
            <p:cNvSpPr txBox="1"/>
            <p:nvPr/>
          </p:nvSpPr>
          <p:spPr>
            <a:xfrm>
              <a:off x="13531945" y="624427"/>
              <a:ext cx="640582" cy="36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本文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E2A289B-48FC-C5AA-62D2-9A14D5911617}"/>
                </a:ext>
              </a:extLst>
            </p:cNvPr>
            <p:cNvSpPr txBox="1"/>
            <p:nvPr/>
          </p:nvSpPr>
          <p:spPr>
            <a:xfrm>
              <a:off x="9662246" y="182064"/>
              <a:ext cx="137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摄像机视角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1DF1ABE-91BA-E0B2-E2F0-8E0429ABAA6D}"/>
                </a:ext>
              </a:extLst>
            </p:cNvPr>
            <p:cNvSpPr txBox="1"/>
            <p:nvPr/>
          </p:nvSpPr>
          <p:spPr>
            <a:xfrm>
              <a:off x="12591124" y="182064"/>
              <a:ext cx="1103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侧面视角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3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393</TotalTime>
  <Words>20</Words>
  <Application>Microsoft Office PowerPoint</Application>
  <PresentationFormat>自定义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宋体</vt:lpstr>
      <vt:lpstr>Arial</vt:lpstr>
      <vt:lpstr>Calibri</vt:lpstr>
      <vt:lpstr>Calibri Light</vt:lpstr>
      <vt:lpstr>Times New Roman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 超凡</dc:creator>
  <cp:lastModifiedBy>超凡 霍</cp:lastModifiedBy>
  <cp:revision>77</cp:revision>
  <dcterms:created xsi:type="dcterms:W3CDTF">2022-12-24T06:32:13Z</dcterms:created>
  <dcterms:modified xsi:type="dcterms:W3CDTF">2024-04-19T06:14:28Z</dcterms:modified>
</cp:coreProperties>
</file>